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8" r:id="rId4"/>
  </p:sldMasterIdLst>
  <p:notesMasterIdLst>
    <p:notesMasterId r:id="rId5"/>
  </p:notesMasterIdLst>
  <p:sldIdLst>
    <p:sldId id="256" r:id="rId6"/>
    <p:sldId id="257" r:id="rId7"/>
    <p:sldId id="258" r:id="rId8"/>
    <p:sldId id="259" r:id="rId9"/>
    <p:sldId id="260" r:id="rId10"/>
    <p:sldId id="261" r:id="rId11"/>
    <p:sldId id="262" r:id="rId12"/>
  </p:sldIdLst>
  <p:sldSz cy="5143500" cx="9144000"/>
  <p:notesSz cx="6858000" cy="9144000"/>
  <p:embeddedFontLst>
    <p:embeddedFont>
      <p:font typeface="Roboto"/>
      <p:regular r:id="rId13"/>
      <p:bold r:id="rId14"/>
      <p:italic r:id="rId15"/>
      <p:boldItalic r:id="rId16"/>
    </p:embeddedFont>
    <p:embeddedFont>
      <p:font typeface="Fira Sans"/>
      <p:regular r:id="rId17"/>
      <p:bold r:id="rId18"/>
      <p:italic r:id="rId19"/>
      <p:boldItalic r:id="rId20"/>
    </p:embeddedFont>
    <p:embeddedFont>
      <p:font typeface="Barlow Light"/>
      <p:regular r:id="rId21"/>
      <p:bold r:id="rId22"/>
      <p:italic r:id="rId23"/>
      <p:boldItalic r:id="rId24"/>
    </p:embeddedFont>
    <p:embeddedFont>
      <p:font typeface="Barlow"/>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35870C6-B238-43A3-9BD0-E88BB448B769}">
  <a:tblStyle styleId="{435870C6-B238-43A3-9BD0-E88BB448B769}"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font" Target="fonts/FiraSans-boldItalic.fntdata"/><Relationship Id="rId22" Type="http://schemas.openxmlformats.org/officeDocument/2006/relationships/font" Target="fonts/BarlowLight-bold.fntdata"/><Relationship Id="rId21" Type="http://schemas.openxmlformats.org/officeDocument/2006/relationships/font" Target="fonts/BarlowLight-regular.fntdata"/><Relationship Id="rId24" Type="http://schemas.openxmlformats.org/officeDocument/2006/relationships/font" Target="fonts/BarlowLight-boldItalic.fntdata"/><Relationship Id="rId23" Type="http://schemas.openxmlformats.org/officeDocument/2006/relationships/font" Target="fonts/BarlowLight-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Barlow-bold.fntdata"/><Relationship Id="rId25" Type="http://schemas.openxmlformats.org/officeDocument/2006/relationships/font" Target="fonts/Barlow-regular.fntdata"/><Relationship Id="rId28" Type="http://schemas.openxmlformats.org/officeDocument/2006/relationships/font" Target="fonts/Barlow-boldItalic.fntdata"/><Relationship Id="rId27" Type="http://schemas.openxmlformats.org/officeDocument/2006/relationships/font" Target="fonts/Barlow-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Roboto-regular.fntdata"/><Relationship Id="rId12" Type="http://schemas.openxmlformats.org/officeDocument/2006/relationships/slide" Target="slides/slide7.xml"/><Relationship Id="rId15" Type="http://schemas.openxmlformats.org/officeDocument/2006/relationships/font" Target="fonts/Roboto-italic.fntdata"/><Relationship Id="rId14" Type="http://schemas.openxmlformats.org/officeDocument/2006/relationships/font" Target="fonts/Roboto-bold.fntdata"/><Relationship Id="rId17" Type="http://schemas.openxmlformats.org/officeDocument/2006/relationships/font" Target="fonts/FiraSans-regular.fntdata"/><Relationship Id="rId16" Type="http://schemas.openxmlformats.org/officeDocument/2006/relationships/font" Target="fonts/Roboto-boldItalic.fntdata"/><Relationship Id="rId19" Type="http://schemas.openxmlformats.org/officeDocument/2006/relationships/font" Target="fonts/FiraSans-italic.fntdata"/><Relationship Id="rId18" Type="http://schemas.openxmlformats.org/officeDocument/2006/relationships/font" Target="fonts/FiraSans-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g2cde2aa3626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2cde2aa3626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2cde2aa3626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2cde2aa3626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33487bdff33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33487bdff33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3487bdff33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33487bdff33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33487bdff33_0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33487bdff33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2cde2aa3626_0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2cde2aa3626_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2cde2aa3626_0_1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2cde2aa3626_0_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1">
  <p:cSld name="BLANK_1">
    <p:spTree>
      <p:nvGrpSpPr>
        <p:cNvPr id="49" name="Shape 49"/>
        <p:cNvGrpSpPr/>
        <p:nvPr/>
      </p:nvGrpSpPr>
      <p:grpSpPr>
        <a:xfrm>
          <a:off x="0" y="0"/>
          <a:ext cx="0" cy="0"/>
          <a:chOff x="0" y="0"/>
          <a:chExt cx="0" cy="0"/>
        </a:xfrm>
      </p:grpSpPr>
      <p:sp>
        <p:nvSpPr>
          <p:cNvPr id="50" name="Google Shape;50;p11"/>
          <p:cNvSpPr txBox="1"/>
          <p:nvPr>
            <p:ph idx="12" type="sldNum"/>
          </p:nvPr>
        </p:nvSpPr>
        <p:spPr>
          <a:xfrm>
            <a:off x="7974325" y="4663225"/>
            <a:ext cx="1122900" cy="393600"/>
          </a:xfrm>
          <a:prstGeom prst="rect">
            <a:avLst/>
          </a:prstGeom>
        </p:spPr>
        <p:txBody>
          <a:bodyPr anchorCtr="0" anchor="ctr" bIns="91425" lIns="91425" spcFirstLastPara="1" rIns="91425" wrap="square" tIns="91425">
            <a:noAutofit/>
          </a:bodyPr>
          <a:lstStyle>
            <a:lvl1pPr lvl="0">
              <a:buNone/>
              <a:defRPr sz="1100"/>
            </a:lvl1pPr>
            <a:lvl2pPr lvl="1">
              <a:buNone/>
              <a:defRPr sz="1100"/>
            </a:lvl2pPr>
            <a:lvl3pPr lvl="2">
              <a:buNone/>
              <a:defRPr sz="1100"/>
            </a:lvl3pPr>
            <a:lvl4pPr lvl="3">
              <a:buNone/>
              <a:defRPr sz="1100"/>
            </a:lvl4pPr>
            <a:lvl5pPr lvl="4">
              <a:buNone/>
              <a:defRPr sz="1100"/>
            </a:lvl5pPr>
            <a:lvl6pPr lvl="5">
              <a:buNone/>
              <a:defRPr sz="1100"/>
            </a:lvl6pPr>
            <a:lvl7pPr lvl="6">
              <a:buNone/>
              <a:defRPr sz="1100"/>
            </a:lvl7pPr>
            <a:lvl8pPr lvl="7">
              <a:buNone/>
              <a:defRPr sz="1100"/>
            </a:lvl8pPr>
            <a:lvl9pPr lvl="8">
              <a:buNone/>
              <a:defRPr sz="1100"/>
            </a:lvl9pPr>
          </a:lstStyle>
          <a:p>
            <a:pPr indent="0" lvl="0" marL="0" rtl="0" algn="r">
              <a:spcBef>
                <a:spcPts val="0"/>
              </a:spcBef>
              <a:spcAft>
                <a:spcPts val="0"/>
              </a:spcAft>
              <a:buNone/>
            </a:pPr>
            <a:r>
              <a:rPr lang="en"/>
              <a:t>page </a:t>
            </a:r>
            <a:fld id="{00000000-1234-1234-1234-123412341234}" type="slidenum">
              <a:rPr lang="en"/>
              <a:t>‹#›</a:t>
            </a:fld>
            <a:r>
              <a:rPr lang="en"/>
              <a:t> sur 7</a:t>
            </a:r>
            <a:endParaRPr/>
          </a:p>
        </p:txBody>
      </p:sp>
      <p:sp>
        <p:nvSpPr>
          <p:cNvPr id="51" name="Google Shape;51;p11"/>
          <p:cNvSpPr/>
          <p:nvPr/>
        </p:nvSpPr>
        <p:spPr>
          <a:xfrm>
            <a:off x="0" y="0"/>
            <a:ext cx="633600" cy="5143500"/>
          </a:xfrm>
          <a:prstGeom prst="rect">
            <a:avLst/>
          </a:prstGeom>
          <a:solidFill>
            <a:srgbClr val="78D2A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nvGrpSpPr>
          <p:cNvPr id="52" name="Google Shape;52;p11"/>
          <p:cNvGrpSpPr/>
          <p:nvPr/>
        </p:nvGrpSpPr>
        <p:grpSpPr>
          <a:xfrm>
            <a:off x="139625" y="325824"/>
            <a:ext cx="354341" cy="354341"/>
            <a:chOff x="-49027775" y="3183175"/>
            <a:chExt cx="299325" cy="299325"/>
          </a:xfrm>
        </p:grpSpPr>
        <p:sp>
          <p:nvSpPr>
            <p:cNvPr id="53" name="Google Shape;53;p11"/>
            <p:cNvSpPr/>
            <p:nvPr/>
          </p:nvSpPr>
          <p:spPr>
            <a:xfrm>
              <a:off x="-48870250" y="3183175"/>
              <a:ext cx="141800" cy="185900"/>
            </a:xfrm>
            <a:custGeom>
              <a:rect b="b" l="l" r="r" t="t"/>
              <a:pathLst>
                <a:path extrusionOk="0" h="7436" w="5672">
                  <a:moveTo>
                    <a:pt x="1" y="0"/>
                  </a:moveTo>
                  <a:lnTo>
                    <a:pt x="1" y="1796"/>
                  </a:lnTo>
                  <a:lnTo>
                    <a:pt x="32" y="1796"/>
                  </a:lnTo>
                  <a:cubicBezTo>
                    <a:pt x="158" y="1765"/>
                    <a:pt x="284" y="1765"/>
                    <a:pt x="379" y="1765"/>
                  </a:cubicBezTo>
                  <a:cubicBezTo>
                    <a:pt x="1166" y="1765"/>
                    <a:pt x="1828" y="2395"/>
                    <a:pt x="1828" y="3182"/>
                  </a:cubicBezTo>
                  <a:cubicBezTo>
                    <a:pt x="1828" y="3970"/>
                    <a:pt x="1166" y="4600"/>
                    <a:pt x="379" y="4600"/>
                  </a:cubicBezTo>
                  <a:cubicBezTo>
                    <a:pt x="284" y="4600"/>
                    <a:pt x="158" y="4600"/>
                    <a:pt x="32" y="4568"/>
                  </a:cubicBezTo>
                  <a:lnTo>
                    <a:pt x="32" y="5671"/>
                  </a:lnTo>
                  <a:lnTo>
                    <a:pt x="1702" y="5671"/>
                  </a:lnTo>
                  <a:cubicBezTo>
                    <a:pt x="2017" y="5671"/>
                    <a:pt x="2175" y="6018"/>
                    <a:pt x="1954" y="6270"/>
                  </a:cubicBezTo>
                  <a:cubicBezTo>
                    <a:pt x="1860" y="6364"/>
                    <a:pt x="1765" y="6585"/>
                    <a:pt x="1765" y="6742"/>
                  </a:cubicBezTo>
                  <a:cubicBezTo>
                    <a:pt x="1765" y="7120"/>
                    <a:pt x="2080" y="7435"/>
                    <a:pt x="2490" y="7435"/>
                  </a:cubicBezTo>
                  <a:cubicBezTo>
                    <a:pt x="2868" y="7435"/>
                    <a:pt x="3183" y="7120"/>
                    <a:pt x="3183" y="6742"/>
                  </a:cubicBezTo>
                  <a:cubicBezTo>
                    <a:pt x="3183" y="6585"/>
                    <a:pt x="3120" y="6364"/>
                    <a:pt x="2994" y="6270"/>
                  </a:cubicBezTo>
                  <a:cubicBezTo>
                    <a:pt x="2805" y="6018"/>
                    <a:pt x="2962" y="5671"/>
                    <a:pt x="3277" y="5671"/>
                  </a:cubicBezTo>
                  <a:lnTo>
                    <a:pt x="5672" y="5671"/>
                  </a:lnTo>
                  <a:lnTo>
                    <a:pt x="5672" y="1765"/>
                  </a:lnTo>
                  <a:cubicBezTo>
                    <a:pt x="5672" y="788"/>
                    <a:pt x="4884" y="0"/>
                    <a:pt x="3907" y="0"/>
                  </a:cubicBezTo>
                  <a:close/>
                </a:path>
              </a:pathLst>
            </a:custGeom>
            <a:solidFill>
              <a:srgbClr val="FFFFFF"/>
            </a:solidFill>
            <a:ln cap="flat" cmpd="sng" w="9525">
              <a:solidFill>
                <a:srgbClr val="78D2A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11"/>
            <p:cNvSpPr/>
            <p:nvPr/>
          </p:nvSpPr>
          <p:spPr>
            <a:xfrm>
              <a:off x="-49027775" y="3183175"/>
              <a:ext cx="185900" cy="141800"/>
            </a:xfrm>
            <a:custGeom>
              <a:rect b="b" l="l" r="r" t="t"/>
              <a:pathLst>
                <a:path extrusionOk="0" h="5672" w="7436">
                  <a:moveTo>
                    <a:pt x="1765" y="0"/>
                  </a:moveTo>
                  <a:cubicBezTo>
                    <a:pt x="788" y="0"/>
                    <a:pt x="1" y="788"/>
                    <a:pt x="1" y="1765"/>
                  </a:cubicBezTo>
                  <a:lnTo>
                    <a:pt x="1" y="5671"/>
                  </a:lnTo>
                  <a:lnTo>
                    <a:pt x="1828" y="5671"/>
                  </a:lnTo>
                  <a:lnTo>
                    <a:pt x="1828" y="5640"/>
                  </a:lnTo>
                  <a:cubicBezTo>
                    <a:pt x="1765" y="5514"/>
                    <a:pt x="1765" y="5388"/>
                    <a:pt x="1765" y="5262"/>
                  </a:cubicBezTo>
                  <a:cubicBezTo>
                    <a:pt x="1765" y="4474"/>
                    <a:pt x="2395" y="3844"/>
                    <a:pt x="3183" y="3844"/>
                  </a:cubicBezTo>
                  <a:cubicBezTo>
                    <a:pt x="3970" y="3844"/>
                    <a:pt x="4600" y="4474"/>
                    <a:pt x="4600" y="5262"/>
                  </a:cubicBezTo>
                  <a:cubicBezTo>
                    <a:pt x="4600" y="5388"/>
                    <a:pt x="4569" y="5514"/>
                    <a:pt x="4569" y="5640"/>
                  </a:cubicBezTo>
                  <a:lnTo>
                    <a:pt x="5672" y="5640"/>
                  </a:lnTo>
                  <a:lnTo>
                    <a:pt x="5672" y="3970"/>
                  </a:lnTo>
                  <a:cubicBezTo>
                    <a:pt x="5672" y="3748"/>
                    <a:pt x="5843" y="3605"/>
                    <a:pt x="6032" y="3605"/>
                  </a:cubicBezTo>
                  <a:cubicBezTo>
                    <a:pt x="6112" y="3605"/>
                    <a:pt x="6195" y="3630"/>
                    <a:pt x="6270" y="3686"/>
                  </a:cubicBezTo>
                  <a:cubicBezTo>
                    <a:pt x="6396" y="3812"/>
                    <a:pt x="6585" y="3907"/>
                    <a:pt x="6743" y="3907"/>
                  </a:cubicBezTo>
                  <a:cubicBezTo>
                    <a:pt x="7121" y="3907"/>
                    <a:pt x="7436" y="3592"/>
                    <a:pt x="7436" y="3182"/>
                  </a:cubicBezTo>
                  <a:cubicBezTo>
                    <a:pt x="7436" y="2804"/>
                    <a:pt x="7121" y="2489"/>
                    <a:pt x="6743" y="2489"/>
                  </a:cubicBezTo>
                  <a:cubicBezTo>
                    <a:pt x="6585" y="2489"/>
                    <a:pt x="6396" y="2552"/>
                    <a:pt x="6270" y="2678"/>
                  </a:cubicBezTo>
                  <a:cubicBezTo>
                    <a:pt x="6195" y="2734"/>
                    <a:pt x="6112" y="2760"/>
                    <a:pt x="6032" y="2760"/>
                  </a:cubicBezTo>
                  <a:cubicBezTo>
                    <a:pt x="5843" y="2760"/>
                    <a:pt x="5672" y="2616"/>
                    <a:pt x="5672" y="2395"/>
                  </a:cubicBezTo>
                  <a:lnTo>
                    <a:pt x="5672" y="0"/>
                  </a:lnTo>
                  <a:close/>
                </a:path>
              </a:pathLst>
            </a:custGeom>
            <a:solidFill>
              <a:srgbClr val="FFFFFF"/>
            </a:solidFill>
            <a:ln cap="flat" cmpd="sng" w="9525">
              <a:solidFill>
                <a:srgbClr val="78D2A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1"/>
            <p:cNvSpPr/>
            <p:nvPr/>
          </p:nvSpPr>
          <p:spPr>
            <a:xfrm>
              <a:off x="-49027775" y="3295800"/>
              <a:ext cx="141800" cy="186700"/>
            </a:xfrm>
            <a:custGeom>
              <a:rect b="b" l="l" r="r" t="t"/>
              <a:pathLst>
                <a:path extrusionOk="0" h="7468" w="5672">
                  <a:moveTo>
                    <a:pt x="3183" y="0"/>
                  </a:moveTo>
                  <a:cubicBezTo>
                    <a:pt x="2805" y="0"/>
                    <a:pt x="2490" y="315"/>
                    <a:pt x="2490" y="725"/>
                  </a:cubicBezTo>
                  <a:cubicBezTo>
                    <a:pt x="2490" y="883"/>
                    <a:pt x="2553" y="1072"/>
                    <a:pt x="2679" y="1198"/>
                  </a:cubicBezTo>
                  <a:cubicBezTo>
                    <a:pt x="2868" y="1418"/>
                    <a:pt x="2710" y="1796"/>
                    <a:pt x="2395" y="1796"/>
                  </a:cubicBezTo>
                  <a:lnTo>
                    <a:pt x="1" y="1796"/>
                  </a:lnTo>
                  <a:lnTo>
                    <a:pt x="1" y="5671"/>
                  </a:lnTo>
                  <a:cubicBezTo>
                    <a:pt x="1" y="6679"/>
                    <a:pt x="788" y="7467"/>
                    <a:pt x="1765" y="7467"/>
                  </a:cubicBezTo>
                  <a:lnTo>
                    <a:pt x="5672" y="7467"/>
                  </a:lnTo>
                  <a:lnTo>
                    <a:pt x="5672" y="5640"/>
                  </a:lnTo>
                  <a:lnTo>
                    <a:pt x="5640" y="5640"/>
                  </a:lnTo>
                  <a:cubicBezTo>
                    <a:pt x="5514" y="5703"/>
                    <a:pt x="5388" y="5703"/>
                    <a:pt x="5294" y="5703"/>
                  </a:cubicBezTo>
                  <a:cubicBezTo>
                    <a:pt x="4506" y="5703"/>
                    <a:pt x="3844" y="5041"/>
                    <a:pt x="3844" y="4254"/>
                  </a:cubicBezTo>
                  <a:cubicBezTo>
                    <a:pt x="3844" y="3466"/>
                    <a:pt x="4506" y="2867"/>
                    <a:pt x="5294" y="2867"/>
                  </a:cubicBezTo>
                  <a:cubicBezTo>
                    <a:pt x="5388" y="2867"/>
                    <a:pt x="5514" y="2867"/>
                    <a:pt x="5640" y="2899"/>
                  </a:cubicBezTo>
                  <a:lnTo>
                    <a:pt x="5640" y="1796"/>
                  </a:lnTo>
                  <a:lnTo>
                    <a:pt x="3970" y="1796"/>
                  </a:lnTo>
                  <a:cubicBezTo>
                    <a:pt x="3655" y="1796"/>
                    <a:pt x="3498" y="1418"/>
                    <a:pt x="3718" y="1198"/>
                  </a:cubicBezTo>
                  <a:cubicBezTo>
                    <a:pt x="3813" y="1072"/>
                    <a:pt x="3907" y="883"/>
                    <a:pt x="3907" y="725"/>
                  </a:cubicBezTo>
                  <a:cubicBezTo>
                    <a:pt x="3907" y="315"/>
                    <a:pt x="3592" y="0"/>
                    <a:pt x="3183" y="0"/>
                  </a:cubicBezTo>
                  <a:close/>
                </a:path>
              </a:pathLst>
            </a:custGeom>
            <a:solidFill>
              <a:srgbClr val="FFFFFF"/>
            </a:solidFill>
            <a:ln cap="flat" cmpd="sng" w="9525">
              <a:solidFill>
                <a:srgbClr val="78D2A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11"/>
            <p:cNvSpPr/>
            <p:nvPr/>
          </p:nvSpPr>
          <p:spPr>
            <a:xfrm>
              <a:off x="-48914350" y="3340700"/>
              <a:ext cx="185900" cy="141800"/>
            </a:xfrm>
            <a:custGeom>
              <a:rect b="b" l="l" r="r" t="t"/>
              <a:pathLst>
                <a:path extrusionOk="0" h="5672" w="7436">
                  <a:moveTo>
                    <a:pt x="5608" y="0"/>
                  </a:moveTo>
                  <a:lnTo>
                    <a:pt x="5608" y="32"/>
                  </a:lnTo>
                  <a:cubicBezTo>
                    <a:pt x="5671" y="158"/>
                    <a:pt x="5671" y="284"/>
                    <a:pt x="5671" y="378"/>
                  </a:cubicBezTo>
                  <a:cubicBezTo>
                    <a:pt x="5671" y="1166"/>
                    <a:pt x="5041" y="1796"/>
                    <a:pt x="4254" y="1796"/>
                  </a:cubicBezTo>
                  <a:cubicBezTo>
                    <a:pt x="3466" y="1796"/>
                    <a:pt x="2836" y="1166"/>
                    <a:pt x="2836" y="378"/>
                  </a:cubicBezTo>
                  <a:cubicBezTo>
                    <a:pt x="2836" y="284"/>
                    <a:pt x="2867" y="158"/>
                    <a:pt x="2867" y="32"/>
                  </a:cubicBezTo>
                  <a:lnTo>
                    <a:pt x="1765" y="32"/>
                  </a:lnTo>
                  <a:lnTo>
                    <a:pt x="1765" y="1670"/>
                  </a:lnTo>
                  <a:cubicBezTo>
                    <a:pt x="1765" y="1907"/>
                    <a:pt x="1602" y="2041"/>
                    <a:pt x="1419" y="2041"/>
                  </a:cubicBezTo>
                  <a:cubicBezTo>
                    <a:pt x="1334" y="2041"/>
                    <a:pt x="1245" y="2013"/>
                    <a:pt x="1166" y="1954"/>
                  </a:cubicBezTo>
                  <a:cubicBezTo>
                    <a:pt x="1040" y="1827"/>
                    <a:pt x="851" y="1764"/>
                    <a:pt x="694" y="1764"/>
                  </a:cubicBezTo>
                  <a:cubicBezTo>
                    <a:pt x="315" y="1764"/>
                    <a:pt x="0" y="2080"/>
                    <a:pt x="0" y="2458"/>
                  </a:cubicBezTo>
                  <a:cubicBezTo>
                    <a:pt x="0" y="2867"/>
                    <a:pt x="315" y="3182"/>
                    <a:pt x="694" y="3182"/>
                  </a:cubicBezTo>
                  <a:cubicBezTo>
                    <a:pt x="851" y="3182"/>
                    <a:pt x="1040" y="3119"/>
                    <a:pt x="1166" y="2993"/>
                  </a:cubicBezTo>
                  <a:cubicBezTo>
                    <a:pt x="1247" y="2933"/>
                    <a:pt x="1337" y="2904"/>
                    <a:pt x="1423" y="2904"/>
                  </a:cubicBezTo>
                  <a:cubicBezTo>
                    <a:pt x="1605" y="2904"/>
                    <a:pt x="1765" y="3031"/>
                    <a:pt x="1765" y="3245"/>
                  </a:cubicBezTo>
                  <a:lnTo>
                    <a:pt x="1765" y="5671"/>
                  </a:lnTo>
                  <a:lnTo>
                    <a:pt x="5671" y="5671"/>
                  </a:lnTo>
                  <a:cubicBezTo>
                    <a:pt x="6648" y="5671"/>
                    <a:pt x="7436" y="4883"/>
                    <a:pt x="7436" y="3907"/>
                  </a:cubicBezTo>
                  <a:lnTo>
                    <a:pt x="7436" y="0"/>
                  </a:lnTo>
                  <a:close/>
                </a:path>
              </a:pathLst>
            </a:custGeom>
            <a:solidFill>
              <a:srgbClr val="FFFFFF"/>
            </a:solidFill>
            <a:ln cap="flat" cmpd="sng" w="9525">
              <a:solidFill>
                <a:srgbClr val="78D2A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 name="Google Shape;57;p11"/>
          <p:cNvSpPr txBox="1"/>
          <p:nvPr/>
        </p:nvSpPr>
        <p:spPr>
          <a:xfrm>
            <a:off x="762000" y="4419600"/>
            <a:ext cx="6954000" cy="66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050">
                <a:solidFill>
                  <a:srgbClr val="444746"/>
                </a:solidFill>
                <a:latin typeface="Roboto"/>
                <a:ea typeface="Roboto"/>
                <a:cs typeface="Roboto"/>
                <a:sym typeface="Roboto"/>
              </a:rPr>
              <a:t>Contenus produits par Emmaüs Connect et la Croix Rouge française en 2024 dans le cadre d'un projet soutenu par l'ANCT et l'Agefiph</a:t>
            </a:r>
            <a:endParaRPr i="1" sz="1050">
              <a:solidFill>
                <a:srgbClr val="444746"/>
              </a:solidFill>
              <a:latin typeface="Roboto"/>
              <a:ea typeface="Roboto"/>
              <a:cs typeface="Roboto"/>
              <a:sym typeface="Roboto"/>
            </a:endParaRPr>
          </a:p>
          <a:p>
            <a:pPr indent="0" lvl="0" marL="0" rtl="0" algn="l">
              <a:spcBef>
                <a:spcPts val="0"/>
              </a:spcBef>
              <a:spcAft>
                <a:spcPts val="0"/>
              </a:spcAft>
              <a:buNone/>
            </a:pPr>
            <a:r>
              <a:rPr i="1" lang="en" sz="1050">
                <a:solidFill>
                  <a:srgbClr val="444746"/>
                </a:solidFill>
                <a:latin typeface="Roboto"/>
                <a:ea typeface="Roboto"/>
                <a:cs typeface="Roboto"/>
                <a:sym typeface="Roboto"/>
              </a:rPr>
              <a:t>Licence CC BY-NC-SA 4.0. - https://creativecommons.org/licenses/by-nc-sa/4.0/</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au cartes" type="blank">
  <p:cSld name="BLANK">
    <p:spTree>
      <p:nvGrpSpPr>
        <p:cNvPr id="41" name="Shape 41"/>
        <p:cNvGrpSpPr/>
        <p:nvPr/>
      </p:nvGrpSpPr>
      <p:grpSpPr>
        <a:xfrm>
          <a:off x="0" y="0"/>
          <a:ext cx="0" cy="0"/>
          <a:chOff x="0" y="0"/>
          <a:chExt cx="0" cy="0"/>
        </a:xfrm>
      </p:grpSpPr>
      <p:sp>
        <p:nvSpPr>
          <p:cNvPr id="42" name="Google Shape;42;p10"/>
          <p:cNvSpPr txBox="1"/>
          <p:nvPr>
            <p:ph idx="12" type="sldNum"/>
          </p:nvPr>
        </p:nvSpPr>
        <p:spPr>
          <a:xfrm>
            <a:off x="7974325" y="4663225"/>
            <a:ext cx="1122900" cy="393600"/>
          </a:xfrm>
          <a:prstGeom prst="rect">
            <a:avLst/>
          </a:prstGeom>
        </p:spPr>
        <p:txBody>
          <a:bodyPr anchorCtr="0" anchor="ctr" bIns="91425" lIns="91425" spcFirstLastPara="1" rIns="91425" wrap="square" tIns="91425">
            <a:noAutofit/>
          </a:bodyPr>
          <a:lstStyle>
            <a:lvl1pPr lvl="0">
              <a:buNone/>
              <a:defRPr sz="1100"/>
            </a:lvl1pPr>
            <a:lvl2pPr lvl="1">
              <a:buNone/>
              <a:defRPr sz="1100"/>
            </a:lvl2pPr>
            <a:lvl3pPr lvl="2">
              <a:buNone/>
              <a:defRPr sz="1100"/>
            </a:lvl3pPr>
            <a:lvl4pPr lvl="3">
              <a:buNone/>
              <a:defRPr sz="1100"/>
            </a:lvl4pPr>
            <a:lvl5pPr lvl="4">
              <a:buNone/>
              <a:defRPr sz="1100"/>
            </a:lvl5pPr>
            <a:lvl6pPr lvl="5">
              <a:buNone/>
              <a:defRPr sz="1100"/>
            </a:lvl6pPr>
            <a:lvl7pPr lvl="6">
              <a:buNone/>
              <a:defRPr sz="1100"/>
            </a:lvl7pPr>
            <a:lvl8pPr lvl="7">
              <a:buNone/>
              <a:defRPr sz="1100"/>
            </a:lvl8pPr>
            <a:lvl9pPr lvl="8">
              <a:buNone/>
              <a:defRPr sz="1100"/>
            </a:lvl9pPr>
          </a:lstStyle>
          <a:p>
            <a:pPr indent="0" lvl="0" marL="0" rtl="0" algn="r">
              <a:spcBef>
                <a:spcPts val="0"/>
              </a:spcBef>
              <a:spcAft>
                <a:spcPts val="0"/>
              </a:spcAft>
              <a:buNone/>
            </a:pPr>
            <a:r>
              <a:rPr lang="en"/>
              <a:t>page </a:t>
            </a:r>
            <a:fld id="{00000000-1234-1234-1234-123412341234}" type="slidenum">
              <a:rPr lang="en"/>
              <a:t>‹#›</a:t>
            </a:fld>
            <a:r>
              <a:rPr lang="en"/>
              <a:t> sur 14</a:t>
            </a:r>
            <a:endParaRPr/>
          </a:p>
        </p:txBody>
      </p:sp>
      <p:sp>
        <p:nvSpPr>
          <p:cNvPr id="43" name="Google Shape;43;p10"/>
          <p:cNvSpPr/>
          <p:nvPr/>
        </p:nvSpPr>
        <p:spPr>
          <a:xfrm>
            <a:off x="0" y="0"/>
            <a:ext cx="633600" cy="5143500"/>
          </a:xfrm>
          <a:prstGeom prst="rect">
            <a:avLst/>
          </a:prstGeom>
          <a:solidFill>
            <a:srgbClr val="78D2A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nvGrpSpPr>
          <p:cNvPr id="44" name="Google Shape;44;p10"/>
          <p:cNvGrpSpPr/>
          <p:nvPr/>
        </p:nvGrpSpPr>
        <p:grpSpPr>
          <a:xfrm>
            <a:off x="147179" y="202645"/>
            <a:ext cx="339253" cy="339253"/>
            <a:chOff x="5049725" y="3806450"/>
            <a:chExt cx="481825" cy="481825"/>
          </a:xfrm>
        </p:grpSpPr>
        <p:sp>
          <p:nvSpPr>
            <p:cNvPr id="45" name="Google Shape;45;p10"/>
            <p:cNvSpPr/>
            <p:nvPr/>
          </p:nvSpPr>
          <p:spPr>
            <a:xfrm>
              <a:off x="5361150" y="3976800"/>
              <a:ext cx="28250" cy="28275"/>
            </a:xfrm>
            <a:custGeom>
              <a:rect b="b" l="l" r="r" t="t"/>
              <a:pathLst>
                <a:path extrusionOk="0" h="1131" w="1130">
                  <a:moveTo>
                    <a:pt x="567" y="1"/>
                  </a:moveTo>
                  <a:cubicBezTo>
                    <a:pt x="254" y="1"/>
                    <a:pt x="1" y="251"/>
                    <a:pt x="1" y="564"/>
                  </a:cubicBezTo>
                  <a:cubicBezTo>
                    <a:pt x="1" y="877"/>
                    <a:pt x="254" y="1130"/>
                    <a:pt x="567" y="1130"/>
                  </a:cubicBezTo>
                  <a:cubicBezTo>
                    <a:pt x="877" y="1130"/>
                    <a:pt x="1130" y="877"/>
                    <a:pt x="1130" y="564"/>
                  </a:cubicBezTo>
                  <a:cubicBezTo>
                    <a:pt x="1130" y="251"/>
                    <a:pt x="877" y="1"/>
                    <a:pt x="567"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46" name="Google Shape;46;p10"/>
            <p:cNvSpPr/>
            <p:nvPr/>
          </p:nvSpPr>
          <p:spPr>
            <a:xfrm>
              <a:off x="5191775" y="3976800"/>
              <a:ext cx="28250" cy="28275"/>
            </a:xfrm>
            <a:custGeom>
              <a:rect b="b" l="l" r="r" t="t"/>
              <a:pathLst>
                <a:path extrusionOk="0" h="1131" w="1130">
                  <a:moveTo>
                    <a:pt x="567" y="1"/>
                  </a:moveTo>
                  <a:cubicBezTo>
                    <a:pt x="253" y="1"/>
                    <a:pt x="0" y="251"/>
                    <a:pt x="0" y="564"/>
                  </a:cubicBezTo>
                  <a:cubicBezTo>
                    <a:pt x="0" y="877"/>
                    <a:pt x="253" y="1130"/>
                    <a:pt x="567" y="1130"/>
                  </a:cubicBezTo>
                  <a:cubicBezTo>
                    <a:pt x="877" y="1130"/>
                    <a:pt x="1130" y="877"/>
                    <a:pt x="1130" y="564"/>
                  </a:cubicBezTo>
                  <a:cubicBezTo>
                    <a:pt x="1130" y="251"/>
                    <a:pt x="877" y="1"/>
                    <a:pt x="567"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47" name="Google Shape;47;p10"/>
            <p:cNvSpPr/>
            <p:nvPr/>
          </p:nvSpPr>
          <p:spPr>
            <a:xfrm>
              <a:off x="5049725" y="3806450"/>
              <a:ext cx="481825" cy="481825"/>
            </a:xfrm>
            <a:custGeom>
              <a:rect b="b" l="l" r="r" t="t"/>
              <a:pathLst>
                <a:path extrusionOk="0" h="19273" w="19273">
                  <a:moveTo>
                    <a:pt x="6249" y="5686"/>
                  </a:moveTo>
                  <a:cubicBezTo>
                    <a:pt x="6932" y="5686"/>
                    <a:pt x="7549" y="6098"/>
                    <a:pt x="7811" y="6730"/>
                  </a:cubicBezTo>
                  <a:cubicBezTo>
                    <a:pt x="8073" y="7363"/>
                    <a:pt x="7929" y="8092"/>
                    <a:pt x="7444" y="8576"/>
                  </a:cubicBezTo>
                  <a:cubicBezTo>
                    <a:pt x="7120" y="8901"/>
                    <a:pt x="6686" y="9073"/>
                    <a:pt x="6246" y="9073"/>
                  </a:cubicBezTo>
                  <a:cubicBezTo>
                    <a:pt x="6028" y="9073"/>
                    <a:pt x="5808" y="9031"/>
                    <a:pt x="5598" y="8944"/>
                  </a:cubicBezTo>
                  <a:cubicBezTo>
                    <a:pt x="4966" y="8682"/>
                    <a:pt x="4553" y="8064"/>
                    <a:pt x="4553" y="7378"/>
                  </a:cubicBezTo>
                  <a:cubicBezTo>
                    <a:pt x="4553" y="6441"/>
                    <a:pt x="5312" y="5686"/>
                    <a:pt x="6249" y="5686"/>
                  </a:cubicBezTo>
                  <a:close/>
                  <a:moveTo>
                    <a:pt x="13024" y="5683"/>
                  </a:moveTo>
                  <a:cubicBezTo>
                    <a:pt x="13242" y="5683"/>
                    <a:pt x="13462" y="5725"/>
                    <a:pt x="13671" y="5812"/>
                  </a:cubicBezTo>
                  <a:cubicBezTo>
                    <a:pt x="14304" y="6074"/>
                    <a:pt x="14716" y="6691"/>
                    <a:pt x="14716" y="7378"/>
                  </a:cubicBezTo>
                  <a:cubicBezTo>
                    <a:pt x="14716" y="8314"/>
                    <a:pt x="13957" y="9070"/>
                    <a:pt x="13024" y="9073"/>
                  </a:cubicBezTo>
                  <a:cubicBezTo>
                    <a:pt x="12337" y="9073"/>
                    <a:pt x="11720" y="8658"/>
                    <a:pt x="11458" y="8025"/>
                  </a:cubicBezTo>
                  <a:cubicBezTo>
                    <a:pt x="11196" y="7393"/>
                    <a:pt x="11341" y="6664"/>
                    <a:pt x="11825" y="6179"/>
                  </a:cubicBezTo>
                  <a:cubicBezTo>
                    <a:pt x="12150" y="5855"/>
                    <a:pt x="12583" y="5683"/>
                    <a:pt x="13024" y="5683"/>
                  </a:cubicBezTo>
                  <a:close/>
                  <a:moveTo>
                    <a:pt x="9636" y="10196"/>
                  </a:moveTo>
                  <a:cubicBezTo>
                    <a:pt x="11955" y="10196"/>
                    <a:pt x="13981" y="11765"/>
                    <a:pt x="14557" y="14012"/>
                  </a:cubicBezTo>
                  <a:cubicBezTo>
                    <a:pt x="14635" y="14316"/>
                    <a:pt x="14454" y="14623"/>
                    <a:pt x="14153" y="14701"/>
                  </a:cubicBezTo>
                  <a:cubicBezTo>
                    <a:pt x="14107" y="14713"/>
                    <a:pt x="14060" y="14718"/>
                    <a:pt x="14014" y="14718"/>
                  </a:cubicBezTo>
                  <a:cubicBezTo>
                    <a:pt x="13760" y="14718"/>
                    <a:pt x="13530" y="14550"/>
                    <a:pt x="13464" y="14295"/>
                  </a:cubicBezTo>
                  <a:cubicBezTo>
                    <a:pt x="13015" y="12548"/>
                    <a:pt x="11440" y="11326"/>
                    <a:pt x="9636" y="11326"/>
                  </a:cubicBezTo>
                  <a:cubicBezTo>
                    <a:pt x="7833" y="11326"/>
                    <a:pt x="6258" y="12548"/>
                    <a:pt x="5809" y="14295"/>
                  </a:cubicBezTo>
                  <a:cubicBezTo>
                    <a:pt x="5743" y="14550"/>
                    <a:pt x="5512" y="14718"/>
                    <a:pt x="5260" y="14718"/>
                  </a:cubicBezTo>
                  <a:cubicBezTo>
                    <a:pt x="5215" y="14718"/>
                    <a:pt x="5169" y="14713"/>
                    <a:pt x="5122" y="14701"/>
                  </a:cubicBezTo>
                  <a:cubicBezTo>
                    <a:pt x="4818" y="14623"/>
                    <a:pt x="4638" y="14316"/>
                    <a:pt x="4716" y="14012"/>
                  </a:cubicBezTo>
                  <a:cubicBezTo>
                    <a:pt x="5291" y="11765"/>
                    <a:pt x="7318" y="10196"/>
                    <a:pt x="9636" y="10196"/>
                  </a:cubicBezTo>
                  <a:close/>
                  <a:moveTo>
                    <a:pt x="9636" y="0"/>
                  </a:moveTo>
                  <a:cubicBezTo>
                    <a:pt x="4342" y="0"/>
                    <a:pt x="0" y="4343"/>
                    <a:pt x="0" y="9636"/>
                  </a:cubicBezTo>
                  <a:cubicBezTo>
                    <a:pt x="0" y="14930"/>
                    <a:pt x="4342" y="19272"/>
                    <a:pt x="9636" y="19272"/>
                  </a:cubicBezTo>
                  <a:cubicBezTo>
                    <a:pt x="14927" y="19272"/>
                    <a:pt x="19272" y="14930"/>
                    <a:pt x="19272" y="9636"/>
                  </a:cubicBezTo>
                  <a:cubicBezTo>
                    <a:pt x="19272" y="4343"/>
                    <a:pt x="14927" y="0"/>
                    <a:pt x="9636"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grpSp>
      <p:graphicFrame>
        <p:nvGraphicFramePr>
          <p:cNvPr id="48" name="Google Shape;48;p10"/>
          <p:cNvGraphicFramePr/>
          <p:nvPr/>
        </p:nvGraphicFramePr>
        <p:xfrm>
          <a:off x="1255650" y="211675"/>
          <a:ext cx="3000000" cy="3000000"/>
        </p:xfrm>
        <a:graphic>
          <a:graphicData uri="http://schemas.openxmlformats.org/drawingml/2006/table">
            <a:tbl>
              <a:tblPr>
                <a:noFill/>
                <a:tableStyleId>{435870C6-B238-43A3-9BD0-E88BB448B769}</a:tableStyleId>
              </a:tblPr>
              <a:tblGrid>
                <a:gridCol w="1658175"/>
                <a:gridCol w="1658175"/>
                <a:gridCol w="1658175"/>
                <a:gridCol w="1658175"/>
              </a:tblGrid>
              <a:tr h="2360075">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2360075">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2.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xml"/><Relationship Id="rId3" Type="http://schemas.openxmlformats.org/officeDocument/2006/relationships/image" Target="../media/image12.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xml"/><Relationship Id="rId3" Type="http://schemas.openxmlformats.org/officeDocument/2006/relationships/image" Target="../media/image3.jpg"/><Relationship Id="rId4" Type="http://schemas.openxmlformats.org/officeDocument/2006/relationships/image" Target="../media/image11.jpg"/><Relationship Id="rId5" Type="http://schemas.openxmlformats.org/officeDocument/2006/relationships/image" Target="../media/image17.jpg"/><Relationship Id="rId6"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xml"/><Relationship Id="rId3" Type="http://schemas.openxmlformats.org/officeDocument/2006/relationships/image" Target="../media/image16.jpg"/><Relationship Id="rId4" Type="http://schemas.openxmlformats.org/officeDocument/2006/relationships/image" Target="../media/image5.jpg"/><Relationship Id="rId5" Type="http://schemas.openxmlformats.org/officeDocument/2006/relationships/image" Target="../media/image18.jpg"/><Relationship Id="rId6" Type="http://schemas.openxmlformats.org/officeDocument/2006/relationships/image" Target="../media/image15.jpg"/><Relationship Id="rId7" Type="http://schemas.openxmlformats.org/officeDocument/2006/relationships/image" Target="../media/image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xml"/><Relationship Id="rId3" Type="http://schemas.openxmlformats.org/officeDocument/2006/relationships/image" Target="../media/image4.jpg"/><Relationship Id="rId4" Type="http://schemas.openxmlformats.org/officeDocument/2006/relationships/image" Target="../media/image19.jpg"/><Relationship Id="rId5" Type="http://schemas.openxmlformats.org/officeDocument/2006/relationships/image" Target="../media/image13.jpg"/><Relationship Id="rId6"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xml"/><Relationship Id="rId3" Type="http://schemas.openxmlformats.org/officeDocument/2006/relationships/image" Target="../media/image9.jpg"/><Relationship Id="rId4" Type="http://schemas.openxmlformats.org/officeDocument/2006/relationships/image" Target="../media/image2.jpg"/><Relationship Id="rId5" Type="http://schemas.openxmlformats.org/officeDocument/2006/relationships/image" Target="../media/image10.jpg"/><Relationship Id="rId6" Type="http://schemas.openxmlformats.org/officeDocument/2006/relationships/image" Target="../media/image1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jpg"/><Relationship Id="rId4" Type="http://schemas.openxmlformats.org/officeDocument/2006/relationships/image" Target="../media/image5.jpg"/><Relationship Id="rId11" Type="http://schemas.openxmlformats.org/officeDocument/2006/relationships/image" Target="../media/image1.jpg"/><Relationship Id="rId10" Type="http://schemas.openxmlformats.org/officeDocument/2006/relationships/image" Target="../media/image10.jpg"/><Relationship Id="rId12" Type="http://schemas.openxmlformats.org/officeDocument/2006/relationships/image" Target="../media/image14.jpg"/><Relationship Id="rId9" Type="http://schemas.openxmlformats.org/officeDocument/2006/relationships/image" Target="../media/image6.jpg"/><Relationship Id="rId5" Type="http://schemas.openxmlformats.org/officeDocument/2006/relationships/image" Target="../media/image19.jpg"/><Relationship Id="rId6" Type="http://schemas.openxmlformats.org/officeDocument/2006/relationships/image" Target="../media/image2.jpg"/><Relationship Id="rId7" Type="http://schemas.openxmlformats.org/officeDocument/2006/relationships/image" Target="../media/image8.jpg"/><Relationship Id="rId8" Type="http://schemas.openxmlformats.org/officeDocument/2006/relationships/image" Target="../media/image1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3.jpg"/><Relationship Id="rId4" Type="http://schemas.openxmlformats.org/officeDocument/2006/relationships/image" Target="../media/image16.jpg"/><Relationship Id="rId9" Type="http://schemas.openxmlformats.org/officeDocument/2006/relationships/image" Target="../media/image13.jpg"/><Relationship Id="rId5" Type="http://schemas.openxmlformats.org/officeDocument/2006/relationships/image" Target="../media/image4.jpg"/><Relationship Id="rId6" Type="http://schemas.openxmlformats.org/officeDocument/2006/relationships/image" Target="../media/image9.jpg"/><Relationship Id="rId7" Type="http://schemas.openxmlformats.org/officeDocument/2006/relationships/image" Target="../media/image17.jpg"/><Relationship Id="rId8"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12"/>
          <p:cNvSpPr/>
          <p:nvPr/>
        </p:nvSpPr>
        <p:spPr>
          <a:xfrm>
            <a:off x="873300" y="854900"/>
            <a:ext cx="2329800" cy="2255100"/>
          </a:xfrm>
          <a:prstGeom prst="rect">
            <a:avLst/>
          </a:prstGeom>
          <a:solidFill>
            <a:srgbClr val="00ACB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Barlow Light"/>
              <a:ea typeface="Barlow Light"/>
              <a:cs typeface="Barlow Light"/>
              <a:sym typeface="Barlow Light"/>
            </a:endParaRPr>
          </a:p>
        </p:txBody>
      </p:sp>
      <p:sp>
        <p:nvSpPr>
          <p:cNvPr id="63" name="Google Shape;63;p12"/>
          <p:cNvSpPr txBox="1"/>
          <p:nvPr/>
        </p:nvSpPr>
        <p:spPr>
          <a:xfrm>
            <a:off x="1401150" y="1781450"/>
            <a:ext cx="1274100" cy="40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rgbClr val="FFFFFF"/>
                </a:solidFill>
                <a:latin typeface="Fira Sans"/>
                <a:ea typeface="Fira Sans"/>
                <a:cs typeface="Fira Sans"/>
                <a:sym typeface="Fira Sans"/>
              </a:rPr>
              <a:t>Je publie</a:t>
            </a:r>
            <a:endParaRPr b="1" sz="2000">
              <a:solidFill>
                <a:srgbClr val="FFFFFF"/>
              </a:solidFill>
              <a:latin typeface="Fira Sans"/>
              <a:ea typeface="Fira Sans"/>
              <a:cs typeface="Fira Sans"/>
              <a:sym typeface="Fira Sans"/>
            </a:endParaRPr>
          </a:p>
        </p:txBody>
      </p:sp>
      <p:pic>
        <p:nvPicPr>
          <p:cNvPr id="64" name="Google Shape;64;p12"/>
          <p:cNvPicPr preferRelativeResize="0"/>
          <p:nvPr/>
        </p:nvPicPr>
        <p:blipFill>
          <a:blip r:embed="rId3">
            <a:alphaModFix/>
          </a:blip>
          <a:stretch>
            <a:fillRect/>
          </a:stretch>
        </p:blipFill>
        <p:spPr>
          <a:xfrm>
            <a:off x="1648250" y="2261800"/>
            <a:ext cx="728451" cy="728451"/>
          </a:xfrm>
          <a:prstGeom prst="rect">
            <a:avLst/>
          </a:prstGeom>
          <a:noFill/>
          <a:ln>
            <a:noFill/>
          </a:ln>
        </p:spPr>
      </p:pic>
      <p:grpSp>
        <p:nvGrpSpPr>
          <p:cNvPr id="65" name="Google Shape;65;p12"/>
          <p:cNvGrpSpPr/>
          <p:nvPr/>
        </p:nvGrpSpPr>
        <p:grpSpPr>
          <a:xfrm>
            <a:off x="3559500" y="854900"/>
            <a:ext cx="2329800" cy="2255100"/>
            <a:chOff x="3788100" y="854900"/>
            <a:chExt cx="2329800" cy="2255100"/>
          </a:xfrm>
        </p:grpSpPr>
        <p:sp>
          <p:nvSpPr>
            <p:cNvPr id="66" name="Google Shape;66;p12"/>
            <p:cNvSpPr/>
            <p:nvPr/>
          </p:nvSpPr>
          <p:spPr>
            <a:xfrm>
              <a:off x="3788100" y="854900"/>
              <a:ext cx="2329800" cy="2255100"/>
            </a:xfrm>
            <a:prstGeom prst="rect">
              <a:avLst/>
            </a:prstGeom>
            <a:solidFill>
              <a:srgbClr val="E6334C"/>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Barlow Light"/>
                <a:ea typeface="Barlow Light"/>
                <a:cs typeface="Barlow Light"/>
                <a:sym typeface="Barlow Light"/>
              </a:endParaRPr>
            </a:p>
          </p:txBody>
        </p:sp>
        <p:sp>
          <p:nvSpPr>
            <p:cNvPr id="67" name="Google Shape;67;p12"/>
            <p:cNvSpPr txBox="1"/>
            <p:nvPr/>
          </p:nvSpPr>
          <p:spPr>
            <a:xfrm>
              <a:off x="3788100" y="1781450"/>
              <a:ext cx="2329800" cy="40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rgbClr val="FFFFFF"/>
                  </a:solidFill>
                  <a:latin typeface="Fira Sans"/>
                  <a:ea typeface="Fira Sans"/>
                  <a:cs typeface="Fira Sans"/>
                  <a:sym typeface="Fira Sans"/>
                </a:rPr>
                <a:t>Je ne partage pas</a:t>
              </a:r>
              <a:endParaRPr b="1" sz="2000">
                <a:solidFill>
                  <a:srgbClr val="FFFFFF"/>
                </a:solidFill>
                <a:latin typeface="Fira Sans"/>
                <a:ea typeface="Fira Sans"/>
                <a:cs typeface="Fira Sans"/>
                <a:sym typeface="Fira Sans"/>
              </a:endParaRPr>
            </a:p>
          </p:txBody>
        </p:sp>
        <p:pic>
          <p:nvPicPr>
            <p:cNvPr id="68" name="Google Shape;68;p12"/>
            <p:cNvPicPr preferRelativeResize="0"/>
            <p:nvPr/>
          </p:nvPicPr>
          <p:blipFill>
            <a:blip r:embed="rId3">
              <a:alphaModFix/>
            </a:blip>
            <a:stretch>
              <a:fillRect/>
            </a:stretch>
          </p:blipFill>
          <p:spPr>
            <a:xfrm>
              <a:off x="4588775" y="2244675"/>
              <a:ext cx="728451" cy="728451"/>
            </a:xfrm>
            <a:prstGeom prst="rect">
              <a:avLst/>
            </a:prstGeom>
            <a:noFill/>
            <a:ln>
              <a:noFill/>
            </a:ln>
          </p:spPr>
        </p:pic>
        <p:sp>
          <p:nvSpPr>
            <p:cNvPr id="69" name="Google Shape;69;p12"/>
            <p:cNvSpPr/>
            <p:nvPr/>
          </p:nvSpPr>
          <p:spPr>
            <a:xfrm>
              <a:off x="4729175" y="2407900"/>
              <a:ext cx="374700" cy="402000"/>
            </a:xfrm>
            <a:prstGeom prst="mathMultiply">
              <a:avLst>
                <a:gd fmla="val 23520" name="adj1"/>
              </a:avLst>
            </a:prstGeom>
            <a:solidFill>
              <a:srgbClr val="F2FAFF"/>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Barlow Light"/>
                <a:ea typeface="Barlow Light"/>
                <a:cs typeface="Barlow Light"/>
                <a:sym typeface="Barlow Light"/>
              </a:endParaRPr>
            </a:p>
          </p:txBody>
        </p:sp>
      </p:grpSp>
      <p:grpSp>
        <p:nvGrpSpPr>
          <p:cNvPr id="70" name="Google Shape;70;p12"/>
          <p:cNvGrpSpPr/>
          <p:nvPr/>
        </p:nvGrpSpPr>
        <p:grpSpPr>
          <a:xfrm>
            <a:off x="6477525" y="854900"/>
            <a:ext cx="2329800" cy="2255100"/>
            <a:chOff x="6782325" y="854900"/>
            <a:chExt cx="2329800" cy="2255100"/>
          </a:xfrm>
        </p:grpSpPr>
        <p:sp>
          <p:nvSpPr>
            <p:cNvPr id="71" name="Google Shape;71;p12"/>
            <p:cNvSpPr/>
            <p:nvPr/>
          </p:nvSpPr>
          <p:spPr>
            <a:xfrm>
              <a:off x="6782325" y="854900"/>
              <a:ext cx="2329800" cy="2255100"/>
            </a:xfrm>
            <a:prstGeom prst="rect">
              <a:avLst/>
            </a:prstGeom>
            <a:solidFill>
              <a:srgbClr val="FECC38"/>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Barlow Light"/>
                <a:ea typeface="Barlow Light"/>
                <a:cs typeface="Barlow Light"/>
                <a:sym typeface="Barlow Light"/>
              </a:endParaRPr>
            </a:p>
          </p:txBody>
        </p:sp>
        <p:sp>
          <p:nvSpPr>
            <p:cNvPr id="72" name="Google Shape;72;p12"/>
            <p:cNvSpPr txBox="1"/>
            <p:nvPr/>
          </p:nvSpPr>
          <p:spPr>
            <a:xfrm>
              <a:off x="7285575" y="1781450"/>
              <a:ext cx="1323300" cy="40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rgbClr val="FFFFFF"/>
                  </a:solidFill>
                  <a:latin typeface="Fira Sans"/>
                  <a:ea typeface="Fira Sans"/>
                  <a:cs typeface="Fira Sans"/>
                  <a:sym typeface="Fira Sans"/>
                </a:rPr>
                <a:t>Je signale</a:t>
              </a:r>
              <a:endParaRPr b="1" sz="2000">
                <a:solidFill>
                  <a:srgbClr val="FFFFFF"/>
                </a:solidFill>
                <a:latin typeface="Fira Sans"/>
                <a:ea typeface="Fira Sans"/>
                <a:cs typeface="Fira Sans"/>
                <a:sym typeface="Fira Sans"/>
              </a:endParaRPr>
            </a:p>
          </p:txBody>
        </p:sp>
        <p:pic>
          <p:nvPicPr>
            <p:cNvPr id="73" name="Google Shape;73;p12"/>
            <p:cNvPicPr preferRelativeResize="0"/>
            <p:nvPr/>
          </p:nvPicPr>
          <p:blipFill>
            <a:blip r:embed="rId4">
              <a:alphaModFix/>
            </a:blip>
            <a:stretch>
              <a:fillRect/>
            </a:stretch>
          </p:blipFill>
          <p:spPr>
            <a:xfrm>
              <a:off x="7692050" y="2367163"/>
              <a:ext cx="565225" cy="565225"/>
            </a:xfrm>
            <a:prstGeom prst="rect">
              <a:avLst/>
            </a:prstGeom>
            <a:noFill/>
            <a:ln>
              <a:noFill/>
            </a:ln>
          </p:spPr>
        </p:pic>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pic>
        <p:nvPicPr>
          <p:cNvPr id="78" name="Google Shape;78;p13"/>
          <p:cNvPicPr preferRelativeResize="0"/>
          <p:nvPr/>
        </p:nvPicPr>
        <p:blipFill>
          <a:blip r:embed="rId3">
            <a:alphaModFix/>
          </a:blip>
          <a:stretch>
            <a:fillRect/>
          </a:stretch>
        </p:blipFill>
        <p:spPr>
          <a:xfrm>
            <a:off x="1536050" y="2667700"/>
            <a:ext cx="2954700" cy="1663300"/>
          </a:xfrm>
          <a:prstGeom prst="rect">
            <a:avLst/>
          </a:prstGeom>
          <a:noFill/>
          <a:ln>
            <a:noFill/>
          </a:ln>
        </p:spPr>
      </p:pic>
      <p:pic>
        <p:nvPicPr>
          <p:cNvPr id="79" name="Google Shape;79;p13"/>
          <p:cNvPicPr preferRelativeResize="0"/>
          <p:nvPr/>
        </p:nvPicPr>
        <p:blipFill>
          <a:blip r:embed="rId4">
            <a:alphaModFix/>
          </a:blip>
          <a:stretch>
            <a:fillRect/>
          </a:stretch>
        </p:blipFill>
        <p:spPr>
          <a:xfrm>
            <a:off x="1688442" y="304550"/>
            <a:ext cx="2833975" cy="1971900"/>
          </a:xfrm>
          <a:prstGeom prst="rect">
            <a:avLst/>
          </a:prstGeom>
          <a:noFill/>
          <a:ln>
            <a:noFill/>
          </a:ln>
        </p:spPr>
      </p:pic>
      <p:pic>
        <p:nvPicPr>
          <p:cNvPr id="80" name="Google Shape;80;p13"/>
          <p:cNvPicPr preferRelativeResize="0"/>
          <p:nvPr/>
        </p:nvPicPr>
        <p:blipFill>
          <a:blip r:embed="rId5">
            <a:alphaModFix/>
          </a:blip>
          <a:stretch>
            <a:fillRect/>
          </a:stretch>
        </p:blipFill>
        <p:spPr>
          <a:xfrm>
            <a:off x="4730475" y="304550"/>
            <a:ext cx="2954700" cy="1960763"/>
          </a:xfrm>
          <a:prstGeom prst="rect">
            <a:avLst/>
          </a:prstGeom>
          <a:noFill/>
          <a:ln>
            <a:noFill/>
          </a:ln>
        </p:spPr>
      </p:pic>
      <p:pic>
        <p:nvPicPr>
          <p:cNvPr id="81" name="Google Shape;81;p13"/>
          <p:cNvPicPr preferRelativeResize="0"/>
          <p:nvPr/>
        </p:nvPicPr>
        <p:blipFill>
          <a:blip r:embed="rId6">
            <a:alphaModFix/>
          </a:blip>
          <a:stretch>
            <a:fillRect/>
          </a:stretch>
        </p:blipFill>
        <p:spPr>
          <a:xfrm>
            <a:off x="4933700" y="2667700"/>
            <a:ext cx="2490600" cy="16633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pic>
        <p:nvPicPr>
          <p:cNvPr id="86" name="Google Shape;86;p14"/>
          <p:cNvPicPr preferRelativeResize="0"/>
          <p:nvPr/>
        </p:nvPicPr>
        <p:blipFill>
          <a:blip r:embed="rId3">
            <a:alphaModFix/>
          </a:blip>
          <a:stretch>
            <a:fillRect/>
          </a:stretch>
        </p:blipFill>
        <p:spPr>
          <a:xfrm>
            <a:off x="1716249" y="402375"/>
            <a:ext cx="1905541" cy="1813570"/>
          </a:xfrm>
          <a:prstGeom prst="rect">
            <a:avLst/>
          </a:prstGeom>
          <a:noFill/>
          <a:ln>
            <a:noFill/>
          </a:ln>
        </p:spPr>
      </p:pic>
      <p:pic>
        <p:nvPicPr>
          <p:cNvPr id="87" name="Google Shape;87;p14"/>
          <p:cNvPicPr preferRelativeResize="0"/>
          <p:nvPr/>
        </p:nvPicPr>
        <p:blipFill>
          <a:blip r:embed="rId4">
            <a:alphaModFix/>
          </a:blip>
          <a:stretch>
            <a:fillRect/>
          </a:stretch>
        </p:blipFill>
        <p:spPr>
          <a:xfrm>
            <a:off x="2045177" y="2546840"/>
            <a:ext cx="2841270" cy="1733660"/>
          </a:xfrm>
          <a:prstGeom prst="rect">
            <a:avLst/>
          </a:prstGeom>
          <a:noFill/>
          <a:ln>
            <a:noFill/>
          </a:ln>
        </p:spPr>
      </p:pic>
      <p:pic>
        <p:nvPicPr>
          <p:cNvPr id="88" name="Google Shape;88;p14"/>
          <p:cNvPicPr preferRelativeResize="0"/>
          <p:nvPr/>
        </p:nvPicPr>
        <p:blipFill>
          <a:blip r:embed="rId5">
            <a:alphaModFix/>
          </a:blip>
          <a:stretch>
            <a:fillRect/>
          </a:stretch>
        </p:blipFill>
        <p:spPr>
          <a:xfrm>
            <a:off x="5004341" y="2546840"/>
            <a:ext cx="2737147" cy="1733660"/>
          </a:xfrm>
          <a:prstGeom prst="rect">
            <a:avLst/>
          </a:prstGeom>
          <a:noFill/>
          <a:ln>
            <a:noFill/>
          </a:ln>
        </p:spPr>
      </p:pic>
      <p:pic>
        <p:nvPicPr>
          <p:cNvPr id="89" name="Google Shape;89;p14"/>
          <p:cNvPicPr preferRelativeResize="0"/>
          <p:nvPr/>
        </p:nvPicPr>
        <p:blipFill>
          <a:blip r:embed="rId6">
            <a:alphaModFix/>
          </a:blip>
          <a:stretch>
            <a:fillRect/>
          </a:stretch>
        </p:blipFill>
        <p:spPr>
          <a:xfrm flipH="1">
            <a:off x="3953174" y="402377"/>
            <a:ext cx="1274769" cy="1813570"/>
          </a:xfrm>
          <a:prstGeom prst="rect">
            <a:avLst/>
          </a:prstGeom>
          <a:noFill/>
          <a:ln>
            <a:noFill/>
          </a:ln>
        </p:spPr>
      </p:pic>
      <p:pic>
        <p:nvPicPr>
          <p:cNvPr id="90" name="Google Shape;90;p14"/>
          <p:cNvPicPr preferRelativeResize="0"/>
          <p:nvPr/>
        </p:nvPicPr>
        <p:blipFill rotWithShape="1">
          <a:blip r:embed="rId7">
            <a:alphaModFix/>
          </a:blip>
          <a:srcRect b="0" l="9" r="0" t="0"/>
          <a:stretch/>
        </p:blipFill>
        <p:spPr>
          <a:xfrm>
            <a:off x="5493447" y="402383"/>
            <a:ext cx="2737152" cy="181535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15"/>
          <p:cNvPicPr preferRelativeResize="0"/>
          <p:nvPr/>
        </p:nvPicPr>
        <p:blipFill>
          <a:blip r:embed="rId3">
            <a:alphaModFix/>
          </a:blip>
          <a:stretch>
            <a:fillRect/>
          </a:stretch>
        </p:blipFill>
        <p:spPr>
          <a:xfrm>
            <a:off x="1928682" y="274309"/>
            <a:ext cx="2458450" cy="1641841"/>
          </a:xfrm>
          <a:prstGeom prst="rect">
            <a:avLst/>
          </a:prstGeom>
          <a:noFill/>
          <a:ln>
            <a:noFill/>
          </a:ln>
        </p:spPr>
      </p:pic>
      <p:pic>
        <p:nvPicPr>
          <p:cNvPr id="96" name="Google Shape;96;p15"/>
          <p:cNvPicPr preferRelativeResize="0"/>
          <p:nvPr/>
        </p:nvPicPr>
        <p:blipFill>
          <a:blip r:embed="rId4">
            <a:alphaModFix/>
          </a:blip>
          <a:stretch>
            <a:fillRect/>
          </a:stretch>
        </p:blipFill>
        <p:spPr>
          <a:xfrm>
            <a:off x="4705325" y="305952"/>
            <a:ext cx="2623250" cy="1641831"/>
          </a:xfrm>
          <a:prstGeom prst="rect">
            <a:avLst/>
          </a:prstGeom>
          <a:noFill/>
          <a:ln>
            <a:noFill/>
          </a:ln>
        </p:spPr>
      </p:pic>
      <p:pic>
        <p:nvPicPr>
          <p:cNvPr id="97" name="Google Shape;97;p15"/>
          <p:cNvPicPr preferRelativeResize="0"/>
          <p:nvPr/>
        </p:nvPicPr>
        <p:blipFill>
          <a:blip r:embed="rId5">
            <a:alphaModFix/>
          </a:blip>
          <a:stretch>
            <a:fillRect/>
          </a:stretch>
        </p:blipFill>
        <p:spPr>
          <a:xfrm>
            <a:off x="1928683" y="2295425"/>
            <a:ext cx="2458434" cy="1641825"/>
          </a:xfrm>
          <a:prstGeom prst="rect">
            <a:avLst/>
          </a:prstGeom>
          <a:noFill/>
          <a:ln>
            <a:noFill/>
          </a:ln>
        </p:spPr>
      </p:pic>
      <p:pic>
        <p:nvPicPr>
          <p:cNvPr id="98" name="Google Shape;98;p15"/>
          <p:cNvPicPr preferRelativeResize="0"/>
          <p:nvPr/>
        </p:nvPicPr>
        <p:blipFill>
          <a:blip r:embed="rId6">
            <a:alphaModFix/>
          </a:blip>
          <a:stretch>
            <a:fillRect/>
          </a:stretch>
        </p:blipFill>
        <p:spPr>
          <a:xfrm>
            <a:off x="4705332" y="2295425"/>
            <a:ext cx="2623250" cy="16418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pic>
        <p:nvPicPr>
          <p:cNvPr id="103" name="Google Shape;103;p16"/>
          <p:cNvPicPr preferRelativeResize="0"/>
          <p:nvPr/>
        </p:nvPicPr>
        <p:blipFill>
          <a:blip r:embed="rId3">
            <a:alphaModFix/>
          </a:blip>
          <a:stretch>
            <a:fillRect/>
          </a:stretch>
        </p:blipFill>
        <p:spPr>
          <a:xfrm>
            <a:off x="2565125" y="541950"/>
            <a:ext cx="2293263" cy="1577710"/>
          </a:xfrm>
          <a:prstGeom prst="rect">
            <a:avLst/>
          </a:prstGeom>
          <a:noFill/>
          <a:ln>
            <a:noFill/>
          </a:ln>
        </p:spPr>
      </p:pic>
      <p:pic>
        <p:nvPicPr>
          <p:cNvPr id="104" name="Google Shape;104;p16"/>
          <p:cNvPicPr preferRelativeResize="0"/>
          <p:nvPr/>
        </p:nvPicPr>
        <p:blipFill rotWithShape="1">
          <a:blip r:embed="rId4">
            <a:alphaModFix/>
          </a:blip>
          <a:srcRect b="0" l="12128" r="12400" t="0"/>
          <a:stretch/>
        </p:blipFill>
        <p:spPr>
          <a:xfrm>
            <a:off x="2565125" y="2313122"/>
            <a:ext cx="2293263" cy="1565103"/>
          </a:xfrm>
          <a:prstGeom prst="rect">
            <a:avLst/>
          </a:prstGeom>
          <a:noFill/>
          <a:ln>
            <a:noFill/>
          </a:ln>
        </p:spPr>
      </p:pic>
      <p:pic>
        <p:nvPicPr>
          <p:cNvPr id="105" name="Google Shape;105;p16"/>
          <p:cNvPicPr preferRelativeResize="0"/>
          <p:nvPr/>
        </p:nvPicPr>
        <p:blipFill>
          <a:blip r:embed="rId5">
            <a:alphaModFix/>
          </a:blip>
          <a:stretch>
            <a:fillRect/>
          </a:stretch>
        </p:blipFill>
        <p:spPr>
          <a:xfrm>
            <a:off x="5344878" y="2313124"/>
            <a:ext cx="2372321" cy="1632101"/>
          </a:xfrm>
          <a:prstGeom prst="rect">
            <a:avLst/>
          </a:prstGeom>
          <a:noFill/>
          <a:ln>
            <a:noFill/>
          </a:ln>
        </p:spPr>
      </p:pic>
      <p:pic>
        <p:nvPicPr>
          <p:cNvPr id="106" name="Google Shape;106;p16"/>
          <p:cNvPicPr preferRelativeResize="0"/>
          <p:nvPr/>
        </p:nvPicPr>
        <p:blipFill>
          <a:blip r:embed="rId6">
            <a:alphaModFix/>
          </a:blip>
          <a:stretch>
            <a:fillRect/>
          </a:stretch>
        </p:blipFill>
        <p:spPr>
          <a:xfrm>
            <a:off x="5344860" y="574550"/>
            <a:ext cx="2372321" cy="151247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0" name="Shape 110"/>
        <p:cNvGrpSpPr/>
        <p:nvPr/>
      </p:nvGrpSpPr>
      <p:grpSpPr>
        <a:xfrm>
          <a:off x="0" y="0"/>
          <a:ext cx="0" cy="0"/>
          <a:chOff x="0" y="0"/>
          <a:chExt cx="0" cy="0"/>
        </a:xfrm>
      </p:grpSpPr>
      <p:graphicFrame>
        <p:nvGraphicFramePr>
          <p:cNvPr id="111" name="Google Shape;111;p17"/>
          <p:cNvGraphicFramePr/>
          <p:nvPr/>
        </p:nvGraphicFramePr>
        <p:xfrm>
          <a:off x="216725" y="195175"/>
          <a:ext cx="3000000" cy="3000000"/>
        </p:xfrm>
        <a:graphic>
          <a:graphicData uri="http://schemas.openxmlformats.org/drawingml/2006/table">
            <a:tbl>
              <a:tblPr>
                <a:noFill/>
                <a:tableStyleId>{435870C6-B238-43A3-9BD0-E88BB448B769}</a:tableStyleId>
              </a:tblPr>
              <a:tblGrid>
                <a:gridCol w="1461300"/>
                <a:gridCol w="1461300"/>
                <a:gridCol w="1461300"/>
                <a:gridCol w="1461300"/>
                <a:gridCol w="1461300"/>
                <a:gridCol w="1461300"/>
              </a:tblGrid>
              <a:tr h="1186775">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 sz="600">
                          <a:latin typeface="Barlow"/>
                          <a:ea typeface="Barlow"/>
                          <a:cs typeface="Barlow"/>
                          <a:sym typeface="Barlow"/>
                        </a:rPr>
                        <a:t>Il s’agit d’une image privée et intime.</a:t>
                      </a:r>
                      <a:endParaRPr sz="600">
                        <a:latin typeface="Barlow"/>
                        <a:ea typeface="Barlow"/>
                        <a:cs typeface="Barlow"/>
                        <a:sym typeface="Barlow"/>
                      </a:endParaRPr>
                    </a:p>
                    <a:p>
                      <a:pPr indent="0" lvl="0" marL="0" rtl="0" algn="l">
                        <a:spcBef>
                          <a:spcPts val="0"/>
                        </a:spcBef>
                        <a:spcAft>
                          <a:spcPts val="0"/>
                        </a:spcAft>
                        <a:buNone/>
                      </a:pPr>
                      <a:r>
                        <a:rPr lang="en" sz="600">
                          <a:latin typeface="Barlow"/>
                          <a:ea typeface="Barlow"/>
                          <a:cs typeface="Barlow"/>
                          <a:sym typeface="Barlow"/>
                        </a:rPr>
                        <a:t>À discuter :  Le bébé a t-il pu donner son avis sur la diffusion ? Ses parents veulent iels le voir nu sur internet ? Si en plus ce n’est pas votre enfant, ça peut être considéré comme de la pédocriminalité. Les enfants sont protégés.</a:t>
                      </a:r>
                      <a:endParaRPr sz="600">
                        <a:latin typeface="Barlow"/>
                        <a:ea typeface="Barlow"/>
                        <a:cs typeface="Barlow"/>
                        <a:sym typeface="Barlow"/>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 sz="600">
                          <a:solidFill>
                            <a:srgbClr val="434343"/>
                          </a:solidFill>
                          <a:latin typeface="Barlow"/>
                          <a:ea typeface="Barlow"/>
                          <a:cs typeface="Barlow"/>
                          <a:sym typeface="Barlow"/>
                        </a:rPr>
                        <a:t>Il s’agit d’une personne publique.</a:t>
                      </a:r>
                      <a:endParaRPr sz="600">
                        <a:solidFill>
                          <a:srgbClr val="434343"/>
                        </a:solidFill>
                        <a:latin typeface="Barlow"/>
                        <a:ea typeface="Barlow"/>
                        <a:cs typeface="Barlow"/>
                        <a:sym typeface="Barlow"/>
                      </a:endParaRPr>
                    </a:p>
                    <a:p>
                      <a:pPr indent="0" lvl="0" marL="0" rtl="0" algn="l">
                        <a:spcBef>
                          <a:spcPts val="0"/>
                        </a:spcBef>
                        <a:spcAft>
                          <a:spcPts val="0"/>
                        </a:spcAft>
                        <a:buNone/>
                      </a:pPr>
                      <a:r>
                        <a:rPr lang="en" sz="600">
                          <a:solidFill>
                            <a:srgbClr val="434343"/>
                          </a:solidFill>
                          <a:latin typeface="Barlow"/>
                          <a:ea typeface="Barlow"/>
                          <a:cs typeface="Barlow"/>
                          <a:sym typeface="Barlow"/>
                        </a:rPr>
                        <a:t>À discuter :  exposer publiquement ses goûts peut amener des commentaires haineux et des moqueries.</a:t>
                      </a:r>
                      <a:endParaRPr sz="600">
                        <a:solidFill>
                          <a:srgbClr val="434343"/>
                        </a:solidFill>
                        <a:latin typeface="Barlow"/>
                        <a:ea typeface="Barlow"/>
                        <a:cs typeface="Barlow"/>
                        <a:sym typeface="Barlow"/>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 sz="600">
                          <a:latin typeface="Barlow"/>
                          <a:ea typeface="Barlow"/>
                          <a:cs typeface="Barlow"/>
                          <a:sym typeface="Barlow"/>
                        </a:rPr>
                        <a:t>Il s’agit d’une image privée et intime.</a:t>
                      </a:r>
                      <a:endParaRPr sz="600">
                        <a:latin typeface="Barlow"/>
                        <a:ea typeface="Barlow"/>
                        <a:cs typeface="Barlow"/>
                        <a:sym typeface="Barlow"/>
                      </a:endParaRPr>
                    </a:p>
                    <a:p>
                      <a:pPr indent="0" lvl="0" marL="0" rtl="0" algn="l">
                        <a:spcBef>
                          <a:spcPts val="0"/>
                        </a:spcBef>
                        <a:spcAft>
                          <a:spcPts val="0"/>
                        </a:spcAft>
                        <a:buNone/>
                      </a:pPr>
                      <a:r>
                        <a:rPr lang="en" sz="600">
                          <a:latin typeface="Barlow"/>
                          <a:ea typeface="Barlow"/>
                          <a:cs typeface="Barlow"/>
                          <a:sym typeface="Barlow"/>
                        </a:rPr>
                        <a:t>À discuter : partager son intimité ou des contenus à caractère sexuel comporte des risques : une fois envoyé, le contenu ne nous appartient plus. Gare aux personnes malveillantes qui pourraient en faire usage !.</a:t>
                      </a:r>
                      <a:endParaRPr sz="600">
                        <a:latin typeface="Barlow"/>
                        <a:ea typeface="Barlow"/>
                        <a:cs typeface="Barlow"/>
                        <a:sym typeface="Barlow"/>
                      </a:endParaRPr>
                    </a:p>
                    <a:p>
                      <a:pPr indent="0" lvl="0" marL="0" rtl="0" algn="l">
                        <a:spcBef>
                          <a:spcPts val="0"/>
                        </a:spcBef>
                        <a:spcAft>
                          <a:spcPts val="0"/>
                        </a:spcAft>
                        <a:buNone/>
                      </a:pPr>
                      <a:r>
                        <a:rPr lang="en" sz="600">
                          <a:latin typeface="Barlow"/>
                          <a:ea typeface="Barlow"/>
                          <a:cs typeface="Barlow"/>
                          <a:sym typeface="Barlow"/>
                        </a:rPr>
                        <a:t>Vous pouvez aussi aborder la publication d’images intimes de couple et publiées après séparation (revenge porn)</a:t>
                      </a:r>
                      <a:endParaRPr sz="600">
                        <a:latin typeface="Barlow"/>
                        <a:ea typeface="Barlow"/>
                        <a:cs typeface="Barlow"/>
                        <a:sym typeface="Barlow"/>
                      </a:endParaRPr>
                    </a:p>
                  </a:txBody>
                  <a:tcPr marT="91425" marB="91425" marR="91425" marL="91425"/>
                </a:tc>
              </a:tr>
              <a:tr h="1186775">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 sz="600">
                          <a:latin typeface="Barlow"/>
                          <a:ea typeface="Barlow"/>
                          <a:cs typeface="Barlow"/>
                          <a:sym typeface="Barlow"/>
                        </a:rPr>
                        <a:t>Il s’agit d’une image privée et intime.</a:t>
                      </a:r>
                      <a:endParaRPr sz="600">
                        <a:latin typeface="Barlow"/>
                        <a:ea typeface="Barlow"/>
                        <a:cs typeface="Barlow"/>
                        <a:sym typeface="Barlow"/>
                      </a:endParaRPr>
                    </a:p>
                    <a:p>
                      <a:pPr indent="0" lvl="0" marL="0" rtl="0" algn="l">
                        <a:spcBef>
                          <a:spcPts val="0"/>
                        </a:spcBef>
                        <a:spcAft>
                          <a:spcPts val="0"/>
                        </a:spcAft>
                        <a:buNone/>
                      </a:pPr>
                      <a:r>
                        <a:rPr lang="en" sz="600">
                          <a:latin typeface="Barlow"/>
                          <a:ea typeface="Barlow"/>
                          <a:cs typeface="Barlow"/>
                          <a:sym typeface="Barlow"/>
                        </a:rPr>
                        <a:t>À discuter : le fait de regarder la personne prenant une photo donne un accord tacite pour être pris·e en photo. Il faut néanmoins recueillir le consentement de la personne pour diffuser son image.</a:t>
                      </a:r>
                      <a:endParaRPr sz="600">
                        <a:latin typeface="Barlow"/>
                        <a:ea typeface="Barlow"/>
                        <a:cs typeface="Barlow"/>
                        <a:sym typeface="Barlow"/>
                      </a:endParaRPr>
                    </a:p>
                    <a:p>
                      <a:pPr indent="0" lvl="0" marL="0" rtl="0" algn="l">
                        <a:spcBef>
                          <a:spcPts val="0"/>
                        </a:spcBef>
                        <a:spcAft>
                          <a:spcPts val="0"/>
                        </a:spcAft>
                        <a:buNone/>
                      </a:pPr>
                      <a:r>
                        <a:rPr lang="en" sz="600">
                          <a:latin typeface="Barlow"/>
                          <a:ea typeface="Barlow"/>
                          <a:cs typeface="Barlow"/>
                          <a:sym typeface="Barlow"/>
                        </a:rPr>
                        <a:t>Attention, les commentaires peuvent être difficiles !</a:t>
                      </a:r>
                      <a:endParaRPr sz="600">
                        <a:latin typeface="Barlow"/>
                        <a:ea typeface="Barlow"/>
                        <a:cs typeface="Barlow"/>
                        <a:sym typeface="Barlow"/>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 sz="600">
                          <a:solidFill>
                            <a:srgbClr val="434343"/>
                          </a:solidFill>
                          <a:latin typeface="Barlow"/>
                          <a:ea typeface="Barlow"/>
                          <a:cs typeface="Barlow"/>
                          <a:sym typeface="Barlow"/>
                        </a:rPr>
                        <a:t>Image prise dans le cadre familial, visiblement avec le consentement des personnes.</a:t>
                      </a:r>
                      <a:endParaRPr sz="600">
                        <a:solidFill>
                          <a:srgbClr val="434343"/>
                        </a:solidFill>
                        <a:latin typeface="Barlow"/>
                        <a:ea typeface="Barlow"/>
                        <a:cs typeface="Barlow"/>
                        <a:sym typeface="Barlow"/>
                      </a:endParaRPr>
                    </a:p>
                    <a:p>
                      <a:pPr indent="0" lvl="0" marL="0" rtl="0" algn="l">
                        <a:spcBef>
                          <a:spcPts val="0"/>
                        </a:spcBef>
                        <a:spcAft>
                          <a:spcPts val="0"/>
                        </a:spcAft>
                        <a:buClr>
                          <a:schemeClr val="accent4"/>
                        </a:buClr>
                        <a:buSzPts val="1100"/>
                        <a:buFont typeface="Arial"/>
                        <a:buNone/>
                      </a:pPr>
                      <a:r>
                        <a:rPr lang="en" sz="600">
                          <a:solidFill>
                            <a:srgbClr val="434343"/>
                          </a:solidFill>
                          <a:latin typeface="Barlow"/>
                          <a:ea typeface="Barlow"/>
                          <a:cs typeface="Barlow"/>
                          <a:sym typeface="Barlow"/>
                        </a:rPr>
                        <a:t>A discuter : Avoir l'autorisation de filmer ne veut pas dire autorisation des personnes de diffuser leur image. Toujours demander aux personnes si je peux diffuser leur image</a:t>
                      </a:r>
                      <a:endParaRPr sz="600">
                        <a:solidFill>
                          <a:srgbClr val="434343"/>
                        </a:solidFill>
                        <a:latin typeface="Barlow"/>
                        <a:ea typeface="Barlow"/>
                        <a:cs typeface="Barlow"/>
                        <a:sym typeface="Barlow"/>
                      </a:endParaRPr>
                    </a:p>
                    <a:p>
                      <a:pPr indent="0" lvl="0" marL="0" rtl="0" algn="l">
                        <a:spcBef>
                          <a:spcPts val="0"/>
                        </a:spcBef>
                        <a:spcAft>
                          <a:spcPts val="0"/>
                        </a:spcAft>
                        <a:buNone/>
                      </a:pPr>
                      <a:r>
                        <a:t/>
                      </a:r>
                      <a:endParaRPr>
                        <a:solidFill>
                          <a:srgbClr val="434343"/>
                        </a:solidFill>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 sz="600">
                          <a:latin typeface="Barlow"/>
                          <a:ea typeface="Barlow"/>
                          <a:cs typeface="Barlow"/>
                          <a:sym typeface="Barlow"/>
                        </a:rPr>
                        <a:t>Image prise dans le cadre familial, visiblement avec le consentement des personnes.</a:t>
                      </a:r>
                      <a:endParaRPr sz="600">
                        <a:latin typeface="Barlow"/>
                        <a:ea typeface="Barlow"/>
                        <a:cs typeface="Barlow"/>
                        <a:sym typeface="Barlow"/>
                      </a:endParaRPr>
                    </a:p>
                    <a:p>
                      <a:pPr indent="0" lvl="0" marL="0" rtl="0" algn="l">
                        <a:spcBef>
                          <a:spcPts val="0"/>
                        </a:spcBef>
                        <a:spcAft>
                          <a:spcPts val="0"/>
                        </a:spcAft>
                        <a:buNone/>
                      </a:pPr>
                      <a:r>
                        <a:rPr lang="en" sz="600">
                          <a:latin typeface="Barlow"/>
                          <a:ea typeface="Barlow"/>
                          <a:cs typeface="Barlow"/>
                          <a:sym typeface="Barlow"/>
                        </a:rPr>
                        <a:t>A discuter : Avoir l'autorisation de filmer ne veut pas dire autorisation des personnes de diffuser leur image. Toujours demander aux personnes si je peux diffuser leur image</a:t>
                      </a:r>
                      <a:endParaRPr sz="600">
                        <a:latin typeface="Barlow"/>
                        <a:ea typeface="Barlow"/>
                        <a:cs typeface="Barlow"/>
                        <a:sym typeface="Barlow"/>
                      </a:endParaRPr>
                    </a:p>
                  </a:txBody>
                  <a:tcPr marT="91425" marB="91425" marR="91425" marL="91425"/>
                </a:tc>
              </a:tr>
              <a:tr h="1186775">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 sz="600">
                          <a:latin typeface="Barlow"/>
                          <a:ea typeface="Barlow"/>
                          <a:cs typeface="Barlow"/>
                          <a:sym typeface="Barlow"/>
                        </a:rPr>
                        <a:t>Il s’agit d’une image privée et intime.</a:t>
                      </a:r>
                      <a:endParaRPr sz="600">
                        <a:latin typeface="Barlow"/>
                        <a:ea typeface="Barlow"/>
                        <a:cs typeface="Barlow"/>
                        <a:sym typeface="Barlow"/>
                      </a:endParaRPr>
                    </a:p>
                    <a:p>
                      <a:pPr indent="0" lvl="0" marL="0" rtl="0" algn="l">
                        <a:spcBef>
                          <a:spcPts val="0"/>
                        </a:spcBef>
                        <a:spcAft>
                          <a:spcPts val="0"/>
                        </a:spcAft>
                        <a:buNone/>
                      </a:pPr>
                      <a:r>
                        <a:rPr lang="en" sz="600">
                          <a:latin typeface="Barlow"/>
                          <a:ea typeface="Barlow"/>
                          <a:cs typeface="Barlow"/>
                          <a:sym typeface="Barlow"/>
                        </a:rPr>
                        <a:t>À discuter : Est-ce que j’ai envie que ma sexualité ou celle de mes amie·es soit exposée publiquement ?</a:t>
                      </a:r>
                      <a:endParaRPr sz="600">
                        <a:latin typeface="Barlow"/>
                        <a:ea typeface="Barlow"/>
                        <a:cs typeface="Barlow"/>
                        <a:sym typeface="Barlow"/>
                      </a:endParaRPr>
                    </a:p>
                    <a:p>
                      <a:pPr indent="0" lvl="0" marL="0" rtl="0" algn="l">
                        <a:spcBef>
                          <a:spcPts val="0"/>
                        </a:spcBef>
                        <a:spcAft>
                          <a:spcPts val="0"/>
                        </a:spcAft>
                        <a:buClr>
                          <a:schemeClr val="accent4"/>
                        </a:buClr>
                        <a:buSzPts val="1100"/>
                        <a:buFont typeface="Arial"/>
                        <a:buNone/>
                      </a:pPr>
                      <a:r>
                        <a:rPr lang="en" sz="600">
                          <a:latin typeface="Barlow"/>
                          <a:ea typeface="Barlow"/>
                          <a:cs typeface="Barlow"/>
                          <a:sym typeface="Barlow"/>
                        </a:rPr>
                        <a:t>Attention, les commentaires peuvent être difficiles !</a:t>
                      </a:r>
                      <a:endParaRPr sz="600">
                        <a:latin typeface="Barlow"/>
                        <a:ea typeface="Barlow"/>
                        <a:cs typeface="Barlow"/>
                        <a:sym typeface="Barlow"/>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Clr>
                          <a:schemeClr val="accent4"/>
                        </a:buClr>
                        <a:buSzPts val="1100"/>
                        <a:buFont typeface="Arial"/>
                        <a:buNone/>
                      </a:pPr>
                      <a:r>
                        <a:rPr lang="en" sz="600">
                          <a:solidFill>
                            <a:srgbClr val="434343"/>
                          </a:solidFill>
                          <a:latin typeface="Barlow"/>
                          <a:ea typeface="Barlow"/>
                          <a:cs typeface="Barlow"/>
                          <a:sym typeface="Barlow"/>
                        </a:rPr>
                        <a:t>Image violente.</a:t>
                      </a:r>
                      <a:endParaRPr sz="600">
                        <a:solidFill>
                          <a:srgbClr val="434343"/>
                        </a:solidFill>
                        <a:latin typeface="Barlow"/>
                        <a:ea typeface="Barlow"/>
                        <a:cs typeface="Barlow"/>
                        <a:sym typeface="Barlow"/>
                      </a:endParaRPr>
                    </a:p>
                    <a:p>
                      <a:pPr indent="0" lvl="0" marL="0" rtl="0" algn="l">
                        <a:spcBef>
                          <a:spcPts val="0"/>
                        </a:spcBef>
                        <a:spcAft>
                          <a:spcPts val="0"/>
                        </a:spcAft>
                        <a:buClr>
                          <a:schemeClr val="accent4"/>
                        </a:buClr>
                        <a:buSzPts val="1100"/>
                        <a:buFont typeface="Arial"/>
                        <a:buNone/>
                      </a:pPr>
                      <a:r>
                        <a:t/>
                      </a:r>
                      <a:endParaRPr sz="600">
                        <a:solidFill>
                          <a:srgbClr val="434343"/>
                        </a:solidFill>
                        <a:latin typeface="Barlow"/>
                        <a:ea typeface="Barlow"/>
                        <a:cs typeface="Barlow"/>
                        <a:sym typeface="Barlow"/>
                      </a:endParaRPr>
                    </a:p>
                    <a:p>
                      <a:pPr indent="0" lvl="0" marL="0" rtl="0" algn="l">
                        <a:spcBef>
                          <a:spcPts val="0"/>
                        </a:spcBef>
                        <a:spcAft>
                          <a:spcPts val="0"/>
                        </a:spcAft>
                        <a:buClr>
                          <a:schemeClr val="accent4"/>
                        </a:buClr>
                        <a:buSzPts val="1100"/>
                        <a:buFont typeface="Arial"/>
                        <a:buNone/>
                      </a:pPr>
                      <a:r>
                        <a:rPr lang="en" sz="600">
                          <a:solidFill>
                            <a:srgbClr val="434343"/>
                          </a:solidFill>
                          <a:latin typeface="Barlow"/>
                          <a:ea typeface="Barlow"/>
                          <a:cs typeface="Barlow"/>
                          <a:sym typeface="Barlow"/>
                        </a:rPr>
                        <a:t>A discuter : L'échange sur ce type</a:t>
                      </a:r>
                      <a:endParaRPr sz="600">
                        <a:solidFill>
                          <a:srgbClr val="434343"/>
                        </a:solidFill>
                        <a:latin typeface="Barlow"/>
                        <a:ea typeface="Barlow"/>
                        <a:cs typeface="Barlow"/>
                        <a:sym typeface="Barlow"/>
                      </a:endParaRPr>
                    </a:p>
                    <a:p>
                      <a:pPr indent="0" lvl="0" marL="0" rtl="0" algn="l">
                        <a:spcBef>
                          <a:spcPts val="0"/>
                        </a:spcBef>
                        <a:spcAft>
                          <a:spcPts val="0"/>
                        </a:spcAft>
                        <a:buClr>
                          <a:schemeClr val="accent4"/>
                        </a:buClr>
                        <a:buSzPts val="1100"/>
                        <a:buFont typeface="Arial"/>
                        <a:buNone/>
                      </a:pPr>
                      <a:r>
                        <a:rPr lang="en" sz="600">
                          <a:solidFill>
                            <a:srgbClr val="434343"/>
                          </a:solidFill>
                          <a:latin typeface="Barlow"/>
                          <a:ea typeface="Barlow"/>
                          <a:cs typeface="Barlow"/>
                          <a:sym typeface="Barlow"/>
                        </a:rPr>
                        <a:t>d'image peut aborder le rapport à l’information, si celle ci est avérée ou non et sur la fascination pour des images violentes. Partager des informations fausses c'est </a:t>
                      </a:r>
                      <a:r>
                        <a:rPr lang="en" sz="600">
                          <a:solidFill>
                            <a:srgbClr val="434343"/>
                          </a:solidFill>
                          <a:latin typeface="Barlow"/>
                          <a:ea typeface="Barlow"/>
                          <a:cs typeface="Barlow"/>
                          <a:sym typeface="Barlow"/>
                        </a:rPr>
                        <a:t>s’exposer </a:t>
                      </a:r>
                      <a:r>
                        <a:rPr lang="en" sz="600">
                          <a:solidFill>
                            <a:srgbClr val="434343"/>
                          </a:solidFill>
                          <a:latin typeface="Barlow"/>
                          <a:ea typeface="Barlow"/>
                          <a:cs typeface="Barlow"/>
                          <a:sym typeface="Barlow"/>
                        </a:rPr>
                        <a:t>à</a:t>
                      </a:r>
                      <a:endParaRPr>
                        <a:solidFill>
                          <a:srgbClr val="434343"/>
                        </a:solidFill>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1186775">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 sz="600">
                          <a:latin typeface="Barlow"/>
                          <a:ea typeface="Barlow"/>
                          <a:cs typeface="Barlow"/>
                          <a:sym typeface="Barlow"/>
                        </a:rPr>
                        <a:t>La reproduction de l'image d'un groupe ou d'une scène de rue dans un lieu public est permise, sans besoin de solliciter le consentement de chaque personne photographiée. On considère que l'image ne porte pas atteinte à la vie privée.</a:t>
                      </a:r>
                      <a:endParaRPr sz="600">
                        <a:latin typeface="Barlow"/>
                        <a:ea typeface="Barlow"/>
                        <a:cs typeface="Barlow"/>
                        <a:sym typeface="Barlow"/>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Clr>
                          <a:schemeClr val="accent4"/>
                        </a:buClr>
                        <a:buSzPts val="1100"/>
                        <a:buFont typeface="Arial"/>
                        <a:buNone/>
                      </a:pPr>
                      <a:r>
                        <a:rPr lang="en" sz="600">
                          <a:solidFill>
                            <a:srgbClr val="434343"/>
                          </a:solidFill>
                          <a:latin typeface="Barlow"/>
                          <a:ea typeface="Barlow"/>
                          <a:cs typeface="Barlow"/>
                          <a:sym typeface="Barlow"/>
                        </a:rPr>
                        <a:t>Image violente.</a:t>
                      </a:r>
                      <a:endParaRPr sz="600">
                        <a:solidFill>
                          <a:srgbClr val="434343"/>
                        </a:solidFill>
                        <a:latin typeface="Barlow"/>
                        <a:ea typeface="Barlow"/>
                        <a:cs typeface="Barlow"/>
                        <a:sym typeface="Barlow"/>
                      </a:endParaRPr>
                    </a:p>
                    <a:p>
                      <a:pPr indent="0" lvl="0" marL="0" rtl="0" algn="l">
                        <a:spcBef>
                          <a:spcPts val="0"/>
                        </a:spcBef>
                        <a:spcAft>
                          <a:spcPts val="0"/>
                        </a:spcAft>
                        <a:buClr>
                          <a:schemeClr val="accent4"/>
                        </a:buClr>
                        <a:buSzPts val="1100"/>
                        <a:buFont typeface="Arial"/>
                        <a:buNone/>
                      </a:pPr>
                      <a:r>
                        <a:t/>
                      </a:r>
                      <a:endParaRPr sz="600">
                        <a:solidFill>
                          <a:srgbClr val="434343"/>
                        </a:solidFill>
                        <a:latin typeface="Barlow"/>
                        <a:ea typeface="Barlow"/>
                        <a:cs typeface="Barlow"/>
                        <a:sym typeface="Barlow"/>
                      </a:endParaRPr>
                    </a:p>
                    <a:p>
                      <a:pPr indent="0" lvl="0" marL="0" rtl="0" algn="l">
                        <a:spcBef>
                          <a:spcPts val="0"/>
                        </a:spcBef>
                        <a:spcAft>
                          <a:spcPts val="0"/>
                        </a:spcAft>
                        <a:buClr>
                          <a:schemeClr val="accent4"/>
                        </a:buClr>
                        <a:buSzPts val="1100"/>
                        <a:buFont typeface="Arial"/>
                        <a:buNone/>
                      </a:pPr>
                      <a:r>
                        <a:rPr lang="en" sz="600">
                          <a:solidFill>
                            <a:srgbClr val="434343"/>
                          </a:solidFill>
                          <a:latin typeface="Barlow"/>
                          <a:ea typeface="Barlow"/>
                          <a:cs typeface="Barlow"/>
                          <a:sym typeface="Barlow"/>
                        </a:rPr>
                        <a:t>A discuter : L'échange sur ce type</a:t>
                      </a:r>
                      <a:endParaRPr sz="600">
                        <a:solidFill>
                          <a:srgbClr val="434343"/>
                        </a:solidFill>
                        <a:latin typeface="Barlow"/>
                        <a:ea typeface="Barlow"/>
                        <a:cs typeface="Barlow"/>
                        <a:sym typeface="Barlow"/>
                      </a:endParaRPr>
                    </a:p>
                    <a:p>
                      <a:pPr indent="0" lvl="0" marL="0" rtl="0" algn="l">
                        <a:spcBef>
                          <a:spcPts val="0"/>
                        </a:spcBef>
                        <a:spcAft>
                          <a:spcPts val="0"/>
                        </a:spcAft>
                        <a:buClr>
                          <a:schemeClr val="accent4"/>
                        </a:buClr>
                        <a:buSzPts val="1100"/>
                        <a:buFont typeface="Arial"/>
                        <a:buNone/>
                      </a:pPr>
                      <a:r>
                        <a:rPr lang="en" sz="600">
                          <a:solidFill>
                            <a:srgbClr val="434343"/>
                          </a:solidFill>
                          <a:latin typeface="Barlow"/>
                          <a:ea typeface="Barlow"/>
                          <a:cs typeface="Barlow"/>
                          <a:sym typeface="Barlow"/>
                        </a:rPr>
                        <a:t>d'image peut aborder le rapport à l’information, si celle ci est avérée ou non et sur la fascination pour des images violentes.</a:t>
                      </a:r>
                      <a:endParaRPr>
                        <a:solidFill>
                          <a:srgbClr val="434343"/>
                        </a:solidFill>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pic>
        <p:nvPicPr>
          <p:cNvPr id="112" name="Google Shape;112;p17"/>
          <p:cNvPicPr preferRelativeResize="0"/>
          <p:nvPr/>
        </p:nvPicPr>
        <p:blipFill>
          <a:blip r:embed="rId3">
            <a:alphaModFix/>
          </a:blip>
          <a:stretch>
            <a:fillRect/>
          </a:stretch>
        </p:blipFill>
        <p:spPr>
          <a:xfrm>
            <a:off x="285125" y="325325"/>
            <a:ext cx="1338875" cy="931600"/>
          </a:xfrm>
          <a:prstGeom prst="rect">
            <a:avLst/>
          </a:prstGeom>
          <a:noFill/>
          <a:ln>
            <a:noFill/>
          </a:ln>
        </p:spPr>
      </p:pic>
      <p:pic>
        <p:nvPicPr>
          <p:cNvPr id="113" name="Google Shape;113;p17"/>
          <p:cNvPicPr preferRelativeResize="0"/>
          <p:nvPr/>
        </p:nvPicPr>
        <p:blipFill>
          <a:blip r:embed="rId4">
            <a:alphaModFix/>
          </a:blip>
          <a:stretch>
            <a:fillRect/>
          </a:stretch>
        </p:blipFill>
        <p:spPr>
          <a:xfrm>
            <a:off x="301325" y="1542475"/>
            <a:ext cx="1306472" cy="840525"/>
          </a:xfrm>
          <a:prstGeom prst="rect">
            <a:avLst/>
          </a:prstGeom>
          <a:noFill/>
          <a:ln>
            <a:noFill/>
          </a:ln>
        </p:spPr>
      </p:pic>
      <p:pic>
        <p:nvPicPr>
          <p:cNvPr id="114" name="Google Shape;114;p17"/>
          <p:cNvPicPr preferRelativeResize="0"/>
          <p:nvPr/>
        </p:nvPicPr>
        <p:blipFill>
          <a:blip r:embed="rId5">
            <a:alphaModFix/>
          </a:blip>
          <a:stretch>
            <a:fillRect/>
          </a:stretch>
        </p:blipFill>
        <p:spPr>
          <a:xfrm>
            <a:off x="285123" y="2741492"/>
            <a:ext cx="1338875" cy="837971"/>
          </a:xfrm>
          <a:prstGeom prst="rect">
            <a:avLst/>
          </a:prstGeom>
          <a:noFill/>
          <a:ln>
            <a:noFill/>
          </a:ln>
        </p:spPr>
      </p:pic>
      <p:pic>
        <p:nvPicPr>
          <p:cNvPr id="115" name="Google Shape;115;p17"/>
          <p:cNvPicPr preferRelativeResize="0"/>
          <p:nvPr/>
        </p:nvPicPr>
        <p:blipFill>
          <a:blip r:embed="rId6">
            <a:alphaModFix/>
          </a:blip>
          <a:stretch>
            <a:fillRect/>
          </a:stretch>
        </p:blipFill>
        <p:spPr>
          <a:xfrm>
            <a:off x="250775" y="4031590"/>
            <a:ext cx="1306475" cy="653248"/>
          </a:xfrm>
          <a:prstGeom prst="rect">
            <a:avLst/>
          </a:prstGeom>
          <a:noFill/>
          <a:ln>
            <a:noFill/>
          </a:ln>
        </p:spPr>
      </p:pic>
      <p:pic>
        <p:nvPicPr>
          <p:cNvPr id="116" name="Google Shape;116;p17"/>
          <p:cNvPicPr preferRelativeResize="0"/>
          <p:nvPr/>
        </p:nvPicPr>
        <p:blipFill rotWithShape="1">
          <a:blip r:embed="rId7">
            <a:alphaModFix/>
          </a:blip>
          <a:srcRect b="0" l="9" r="0" t="0"/>
          <a:stretch/>
        </p:blipFill>
        <p:spPr>
          <a:xfrm>
            <a:off x="3206774" y="291599"/>
            <a:ext cx="1306475" cy="913622"/>
          </a:xfrm>
          <a:prstGeom prst="rect">
            <a:avLst/>
          </a:prstGeom>
          <a:noFill/>
          <a:ln>
            <a:noFill/>
          </a:ln>
        </p:spPr>
      </p:pic>
      <p:pic>
        <p:nvPicPr>
          <p:cNvPr id="117" name="Google Shape;117;p17"/>
          <p:cNvPicPr preferRelativeResize="0"/>
          <p:nvPr/>
        </p:nvPicPr>
        <p:blipFill>
          <a:blip r:embed="rId8">
            <a:alphaModFix/>
          </a:blip>
          <a:stretch>
            <a:fillRect/>
          </a:stretch>
        </p:blipFill>
        <p:spPr>
          <a:xfrm flipH="1">
            <a:off x="3533988" y="1447496"/>
            <a:ext cx="716244" cy="1074375"/>
          </a:xfrm>
          <a:prstGeom prst="rect">
            <a:avLst/>
          </a:prstGeom>
          <a:noFill/>
          <a:ln>
            <a:noFill/>
          </a:ln>
        </p:spPr>
      </p:pic>
      <p:pic>
        <p:nvPicPr>
          <p:cNvPr id="118" name="Google Shape;118;p17"/>
          <p:cNvPicPr preferRelativeResize="0"/>
          <p:nvPr/>
        </p:nvPicPr>
        <p:blipFill>
          <a:blip r:embed="rId9">
            <a:alphaModFix/>
          </a:blip>
          <a:stretch>
            <a:fillRect/>
          </a:stretch>
        </p:blipFill>
        <p:spPr>
          <a:xfrm>
            <a:off x="3201376" y="2739325"/>
            <a:ext cx="1381484" cy="864625"/>
          </a:xfrm>
          <a:prstGeom prst="rect">
            <a:avLst/>
          </a:prstGeom>
          <a:noFill/>
          <a:ln>
            <a:noFill/>
          </a:ln>
        </p:spPr>
      </p:pic>
      <p:pic>
        <p:nvPicPr>
          <p:cNvPr id="119" name="Google Shape;119;p17"/>
          <p:cNvPicPr preferRelativeResize="0"/>
          <p:nvPr/>
        </p:nvPicPr>
        <p:blipFill>
          <a:blip r:embed="rId10">
            <a:alphaModFix/>
          </a:blip>
          <a:stretch>
            <a:fillRect/>
          </a:stretch>
        </p:blipFill>
        <p:spPr>
          <a:xfrm>
            <a:off x="3201373" y="3896918"/>
            <a:ext cx="1381475" cy="922594"/>
          </a:xfrm>
          <a:prstGeom prst="rect">
            <a:avLst/>
          </a:prstGeom>
          <a:noFill/>
          <a:ln>
            <a:noFill/>
          </a:ln>
        </p:spPr>
      </p:pic>
      <p:pic>
        <p:nvPicPr>
          <p:cNvPr id="120" name="Google Shape;120;p17"/>
          <p:cNvPicPr preferRelativeResize="0"/>
          <p:nvPr/>
        </p:nvPicPr>
        <p:blipFill>
          <a:blip r:embed="rId11">
            <a:alphaModFix/>
          </a:blip>
          <a:stretch>
            <a:fillRect/>
          </a:stretch>
        </p:blipFill>
        <p:spPr>
          <a:xfrm>
            <a:off x="6096025" y="282614"/>
            <a:ext cx="1394992" cy="931600"/>
          </a:xfrm>
          <a:prstGeom prst="rect">
            <a:avLst/>
          </a:prstGeom>
          <a:noFill/>
          <a:ln>
            <a:noFill/>
          </a:ln>
        </p:spPr>
      </p:pic>
      <p:pic>
        <p:nvPicPr>
          <p:cNvPr id="121" name="Google Shape;121;p17"/>
          <p:cNvPicPr preferRelativeResize="0"/>
          <p:nvPr/>
        </p:nvPicPr>
        <p:blipFill>
          <a:blip r:embed="rId12">
            <a:alphaModFix/>
          </a:blip>
          <a:stretch>
            <a:fillRect/>
          </a:stretch>
        </p:blipFill>
        <p:spPr>
          <a:xfrm>
            <a:off x="6102787" y="1535250"/>
            <a:ext cx="1381475" cy="85496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25" name="Shape 125"/>
        <p:cNvGrpSpPr/>
        <p:nvPr/>
      </p:nvGrpSpPr>
      <p:grpSpPr>
        <a:xfrm>
          <a:off x="0" y="0"/>
          <a:ext cx="0" cy="0"/>
          <a:chOff x="0" y="0"/>
          <a:chExt cx="0" cy="0"/>
        </a:xfrm>
      </p:grpSpPr>
      <p:graphicFrame>
        <p:nvGraphicFramePr>
          <p:cNvPr id="126" name="Google Shape;126;p18"/>
          <p:cNvGraphicFramePr/>
          <p:nvPr/>
        </p:nvGraphicFramePr>
        <p:xfrm>
          <a:off x="1054925" y="118975"/>
          <a:ext cx="3000000" cy="3000000"/>
        </p:xfrm>
        <a:graphic>
          <a:graphicData uri="http://schemas.openxmlformats.org/drawingml/2006/table">
            <a:tbl>
              <a:tblPr>
                <a:noFill/>
                <a:tableStyleId>{435870C6-B238-43A3-9BD0-E88BB448B769}</a:tableStyleId>
              </a:tblPr>
              <a:tblGrid>
                <a:gridCol w="1753550"/>
                <a:gridCol w="1753550"/>
                <a:gridCol w="1753550"/>
                <a:gridCol w="1753550"/>
              </a:tblGrid>
              <a:tr h="1186775">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Clr>
                          <a:schemeClr val="accent4"/>
                        </a:buClr>
                        <a:buSzPts val="1100"/>
                        <a:buFont typeface="Arial"/>
                        <a:buNone/>
                      </a:pPr>
                      <a:r>
                        <a:rPr lang="en" sz="600"/>
                        <a:t>Image violente.</a:t>
                      </a:r>
                      <a:endParaRPr sz="600"/>
                    </a:p>
                    <a:p>
                      <a:pPr indent="0" lvl="0" marL="0" rtl="0" algn="l">
                        <a:spcBef>
                          <a:spcPts val="0"/>
                        </a:spcBef>
                        <a:spcAft>
                          <a:spcPts val="0"/>
                        </a:spcAft>
                        <a:buClr>
                          <a:schemeClr val="accent4"/>
                        </a:buClr>
                        <a:buSzPts val="1100"/>
                        <a:buFont typeface="Arial"/>
                        <a:buNone/>
                      </a:pPr>
                      <a:r>
                        <a:t/>
                      </a:r>
                      <a:endParaRPr sz="600"/>
                    </a:p>
                    <a:p>
                      <a:pPr indent="0" lvl="0" marL="0" rtl="0" algn="l">
                        <a:spcBef>
                          <a:spcPts val="0"/>
                        </a:spcBef>
                        <a:spcAft>
                          <a:spcPts val="0"/>
                        </a:spcAft>
                        <a:buClr>
                          <a:schemeClr val="accent4"/>
                        </a:buClr>
                        <a:buSzPts val="1100"/>
                        <a:buFont typeface="Arial"/>
                        <a:buNone/>
                      </a:pPr>
                      <a:r>
                        <a:rPr lang="en" sz="600"/>
                        <a:t>A discuter : L'échange sur ce type</a:t>
                      </a:r>
                      <a:endParaRPr sz="600"/>
                    </a:p>
                    <a:p>
                      <a:pPr indent="0" lvl="0" marL="0" rtl="0" algn="l">
                        <a:spcBef>
                          <a:spcPts val="0"/>
                        </a:spcBef>
                        <a:spcAft>
                          <a:spcPts val="0"/>
                        </a:spcAft>
                        <a:buClr>
                          <a:schemeClr val="accent4"/>
                        </a:buClr>
                        <a:buSzPts val="1100"/>
                        <a:buFont typeface="Arial"/>
                        <a:buNone/>
                      </a:pPr>
                      <a:r>
                        <a:rPr lang="en" sz="600"/>
                        <a:t>d'image peut aborder le rapport à l’information, si celle ci est avérée ou non et sur la fascination pour des images violentes.</a:t>
                      </a:r>
                      <a:endParaRPr sz="600"/>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 sz="600"/>
                        <a:t>Il s’agit d’une image privée et intime.</a:t>
                      </a:r>
                      <a:endParaRPr sz="600"/>
                    </a:p>
                    <a:p>
                      <a:pPr indent="0" lvl="0" marL="0" rtl="0" algn="l">
                        <a:spcBef>
                          <a:spcPts val="0"/>
                        </a:spcBef>
                        <a:spcAft>
                          <a:spcPts val="0"/>
                        </a:spcAft>
                        <a:buNone/>
                      </a:pPr>
                      <a:r>
                        <a:rPr lang="en" sz="600"/>
                        <a:t>À discuter :  Le bébé a t-il pu donner son avis sur la diffusion ? Ses parents veulent iels le voir nu sur </a:t>
                      </a:r>
                      <a:r>
                        <a:rPr lang="en" sz="600"/>
                        <a:t>internet </a:t>
                      </a:r>
                      <a:r>
                        <a:rPr lang="en" sz="600"/>
                        <a:t>?</a:t>
                      </a:r>
                      <a:endParaRPr sz="600"/>
                    </a:p>
                  </a:txBody>
                  <a:tcPr marT="91425" marB="91425" marR="91425" marL="91425"/>
                </a:tc>
              </a:tr>
              <a:tr h="1186775">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Clr>
                          <a:schemeClr val="accent4"/>
                        </a:buClr>
                        <a:buSzPts val="1100"/>
                        <a:buFont typeface="Arial"/>
                        <a:buNone/>
                      </a:pPr>
                      <a:r>
                        <a:rPr lang="en" sz="600"/>
                        <a:t>Il s’agit d’une personne publique.</a:t>
                      </a:r>
                      <a:endParaRPr sz="600"/>
                    </a:p>
                    <a:p>
                      <a:pPr indent="0" lvl="0" marL="0" rtl="0" algn="l">
                        <a:spcBef>
                          <a:spcPts val="0"/>
                        </a:spcBef>
                        <a:spcAft>
                          <a:spcPts val="0"/>
                        </a:spcAft>
                        <a:buClr>
                          <a:schemeClr val="accent4"/>
                        </a:buClr>
                        <a:buSzPts val="1100"/>
                        <a:buFont typeface="Arial"/>
                        <a:buNone/>
                      </a:pPr>
                      <a:r>
                        <a:rPr lang="en" sz="600"/>
                        <a:t>À discuter :  exposer publiquement ses goûts peut amener des commentaires haineux et des moqueries.</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 sz="600"/>
                        <a:t>Même si l’alcool n’est pas interdit, il faut se demander comment cette photo peut être interprétée et quel sera son effet sur la e-reputation de la personne.</a:t>
                      </a:r>
                      <a:endParaRPr sz="600"/>
                    </a:p>
                    <a:p>
                      <a:pPr indent="0" lvl="0" marL="0" rtl="0" algn="l">
                        <a:spcBef>
                          <a:spcPts val="0"/>
                        </a:spcBef>
                        <a:spcAft>
                          <a:spcPts val="0"/>
                        </a:spcAft>
                        <a:buNone/>
                      </a:pPr>
                      <a:r>
                        <a:rPr lang="en" sz="600"/>
                        <a:t>À discuter : Si l’image semble venir d’un espace privé, la mettre en ligne la rend publique et identifie la personne comme alcoolique. Ça peut avoir des effets auprès de ses ami·es, de l’établissement et de son travail</a:t>
                      </a:r>
                      <a:endParaRPr sz="600"/>
                    </a:p>
                  </a:txBody>
                  <a:tcPr marT="91425" marB="91425" marR="91425" marL="91425"/>
                </a:tc>
              </a:tr>
              <a:tr h="1186775">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 sz="600"/>
                        <a:t>Il s’agit d’une image privée et intime. </a:t>
                      </a:r>
                      <a:endParaRPr sz="600"/>
                    </a:p>
                    <a:p>
                      <a:pPr indent="0" lvl="0" marL="0" rtl="0" algn="l">
                        <a:spcBef>
                          <a:spcPts val="0"/>
                        </a:spcBef>
                        <a:spcAft>
                          <a:spcPts val="0"/>
                        </a:spcAft>
                        <a:buClr>
                          <a:schemeClr val="accent4"/>
                        </a:buClr>
                        <a:buSzPts val="1100"/>
                        <a:buFont typeface="Arial"/>
                        <a:buNone/>
                      </a:pPr>
                      <a:r>
                        <a:rPr lang="en" sz="600"/>
                        <a:t>À discuter : notre corps nous appartient, c’est à nous de décider si on veut en publier une photo ou non.</a:t>
                      </a:r>
                      <a:endParaRPr sz="600"/>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Clr>
                          <a:schemeClr val="accent4"/>
                        </a:buClr>
                        <a:buSzPts val="1100"/>
                        <a:buFont typeface="Arial"/>
                        <a:buNone/>
                      </a:pPr>
                      <a:r>
                        <a:rPr lang="en" sz="600"/>
                        <a:t>Légalement, l’auteur·trice de l’agression, celui·celle qui film ou prends un photo et celui·celle qui diffuse sont considérés comme juridiquement responsable et s’expose à un amende et une peine de prison.</a:t>
                      </a:r>
                      <a:endParaRPr sz="600"/>
                    </a:p>
                    <a:p>
                      <a:pPr indent="0" lvl="0" marL="0" rtl="0" algn="l">
                        <a:spcBef>
                          <a:spcPts val="0"/>
                        </a:spcBef>
                        <a:spcAft>
                          <a:spcPts val="0"/>
                        </a:spcAft>
                        <a:buNone/>
                      </a:pPr>
                      <a:r>
                        <a:rPr lang="en" sz="600"/>
                        <a:t>A discuter : Harcèlement et/ou violence sont à signaler : </a:t>
                      </a:r>
                      <a:endParaRPr sz="600"/>
                    </a:p>
                    <a:p>
                      <a:pPr indent="-266700" lvl="0" marL="457200" rtl="0" algn="l">
                        <a:spcBef>
                          <a:spcPts val="0"/>
                        </a:spcBef>
                        <a:spcAft>
                          <a:spcPts val="0"/>
                        </a:spcAft>
                        <a:buSzPts val="600"/>
                        <a:buChar char="●"/>
                      </a:pPr>
                      <a:r>
                        <a:rPr lang="en" sz="600"/>
                        <a:t>Auprès de la plateforme</a:t>
                      </a:r>
                      <a:endParaRPr sz="600"/>
                    </a:p>
                    <a:p>
                      <a:pPr indent="-266700" lvl="0" marL="457200" rtl="0" algn="l">
                        <a:spcBef>
                          <a:spcPts val="0"/>
                        </a:spcBef>
                        <a:spcAft>
                          <a:spcPts val="0"/>
                        </a:spcAft>
                        <a:buSzPts val="600"/>
                        <a:buChar char="●"/>
                      </a:pPr>
                      <a:r>
                        <a:rPr lang="en" sz="600"/>
                        <a:t>Auprès d’un·e responsable éducatif·ve</a:t>
                      </a:r>
                      <a:endParaRPr sz="600"/>
                    </a:p>
                  </a:txBody>
                  <a:tcPr marT="91425" marB="91425" marR="91425" marL="91425"/>
                </a:tc>
              </a:tr>
              <a:tr h="1186775">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Clr>
                          <a:schemeClr val="accent4"/>
                        </a:buClr>
                        <a:buSzPts val="1100"/>
                        <a:buFont typeface="Arial"/>
                        <a:buNone/>
                      </a:pPr>
                      <a:r>
                        <a:rPr lang="en" sz="600"/>
                        <a:t>Image prise dans le cadre familial, visiblement avec le consentement des personnes.</a:t>
                      </a:r>
                      <a:endParaRPr sz="600"/>
                    </a:p>
                    <a:p>
                      <a:pPr indent="0" lvl="0" marL="0" rtl="0" algn="l">
                        <a:spcBef>
                          <a:spcPts val="0"/>
                        </a:spcBef>
                        <a:spcAft>
                          <a:spcPts val="0"/>
                        </a:spcAft>
                        <a:buClr>
                          <a:schemeClr val="accent4"/>
                        </a:buClr>
                        <a:buSzPts val="1100"/>
                        <a:buFont typeface="Arial"/>
                        <a:buNone/>
                      </a:pPr>
                      <a:r>
                        <a:rPr lang="en" sz="600"/>
                        <a:t>A discuter : Avoir l'autorisation de filmer ne veut pas dire autorisation des personnes de diffuser leur image. Toujours demander aux personnes si je peux diffuser leur image</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sz="600">
                        <a:solidFill>
                          <a:schemeClr val="accent4"/>
                        </a:solidFill>
                        <a:latin typeface="Barlow"/>
                        <a:ea typeface="Barlow"/>
                        <a:cs typeface="Barlow"/>
                        <a:sym typeface="Barlow"/>
                      </a:endParaRPr>
                    </a:p>
                  </a:txBody>
                  <a:tcPr marT="91425" marB="91425" marR="91425" marL="91425"/>
                </a:tc>
              </a:tr>
            </a:tbl>
          </a:graphicData>
        </a:graphic>
      </p:graphicFrame>
      <p:pic>
        <p:nvPicPr>
          <p:cNvPr id="127" name="Google Shape;127;p18"/>
          <p:cNvPicPr preferRelativeResize="0"/>
          <p:nvPr/>
        </p:nvPicPr>
        <p:blipFill>
          <a:blip r:embed="rId3">
            <a:alphaModFix/>
          </a:blip>
          <a:stretch>
            <a:fillRect/>
          </a:stretch>
        </p:blipFill>
        <p:spPr>
          <a:xfrm>
            <a:off x="1113225" y="239700"/>
            <a:ext cx="1563950" cy="880400"/>
          </a:xfrm>
          <a:prstGeom prst="rect">
            <a:avLst/>
          </a:prstGeom>
          <a:noFill/>
          <a:ln>
            <a:noFill/>
          </a:ln>
        </p:spPr>
      </p:pic>
      <p:pic>
        <p:nvPicPr>
          <p:cNvPr id="128" name="Google Shape;128;p18"/>
          <p:cNvPicPr preferRelativeResize="0"/>
          <p:nvPr/>
        </p:nvPicPr>
        <p:blipFill>
          <a:blip r:embed="rId4">
            <a:alphaModFix/>
          </a:blip>
          <a:stretch>
            <a:fillRect/>
          </a:stretch>
        </p:blipFill>
        <p:spPr>
          <a:xfrm>
            <a:off x="1378088" y="1383450"/>
            <a:ext cx="1034225" cy="1037850"/>
          </a:xfrm>
          <a:prstGeom prst="rect">
            <a:avLst/>
          </a:prstGeom>
          <a:noFill/>
          <a:ln>
            <a:noFill/>
          </a:ln>
        </p:spPr>
      </p:pic>
      <p:pic>
        <p:nvPicPr>
          <p:cNvPr id="129" name="Google Shape;129;p18"/>
          <p:cNvPicPr preferRelativeResize="0"/>
          <p:nvPr/>
        </p:nvPicPr>
        <p:blipFill>
          <a:blip r:embed="rId5">
            <a:alphaModFix/>
          </a:blip>
          <a:stretch>
            <a:fillRect/>
          </a:stretch>
        </p:blipFill>
        <p:spPr>
          <a:xfrm>
            <a:off x="1118188" y="2579450"/>
            <a:ext cx="1554058" cy="1037850"/>
          </a:xfrm>
          <a:prstGeom prst="rect">
            <a:avLst/>
          </a:prstGeom>
          <a:noFill/>
          <a:ln>
            <a:noFill/>
          </a:ln>
        </p:spPr>
      </p:pic>
      <p:pic>
        <p:nvPicPr>
          <p:cNvPr id="130" name="Google Shape;130;p18"/>
          <p:cNvPicPr preferRelativeResize="0"/>
          <p:nvPr/>
        </p:nvPicPr>
        <p:blipFill>
          <a:blip r:embed="rId6">
            <a:alphaModFix/>
          </a:blip>
          <a:stretch>
            <a:fillRect/>
          </a:stretch>
        </p:blipFill>
        <p:spPr>
          <a:xfrm>
            <a:off x="1118200" y="3780980"/>
            <a:ext cx="1554050" cy="1037845"/>
          </a:xfrm>
          <a:prstGeom prst="rect">
            <a:avLst/>
          </a:prstGeom>
          <a:noFill/>
          <a:ln>
            <a:noFill/>
          </a:ln>
        </p:spPr>
      </p:pic>
      <p:pic>
        <p:nvPicPr>
          <p:cNvPr id="131" name="Google Shape;131;p18"/>
          <p:cNvPicPr preferRelativeResize="0"/>
          <p:nvPr/>
        </p:nvPicPr>
        <p:blipFill>
          <a:blip r:embed="rId7">
            <a:alphaModFix/>
          </a:blip>
          <a:stretch>
            <a:fillRect/>
          </a:stretch>
        </p:blipFill>
        <p:spPr>
          <a:xfrm>
            <a:off x="4641900" y="181675"/>
            <a:ext cx="1563950" cy="1037850"/>
          </a:xfrm>
          <a:prstGeom prst="rect">
            <a:avLst/>
          </a:prstGeom>
          <a:noFill/>
          <a:ln>
            <a:noFill/>
          </a:ln>
        </p:spPr>
      </p:pic>
      <p:pic>
        <p:nvPicPr>
          <p:cNvPr id="132" name="Google Shape;132;p18"/>
          <p:cNvPicPr preferRelativeResize="0"/>
          <p:nvPr/>
        </p:nvPicPr>
        <p:blipFill>
          <a:blip r:embed="rId8">
            <a:alphaModFix/>
          </a:blip>
          <a:stretch>
            <a:fillRect/>
          </a:stretch>
        </p:blipFill>
        <p:spPr>
          <a:xfrm>
            <a:off x="4610350" y="1345625"/>
            <a:ext cx="1554050" cy="1037845"/>
          </a:xfrm>
          <a:prstGeom prst="rect">
            <a:avLst/>
          </a:prstGeom>
          <a:noFill/>
          <a:ln>
            <a:noFill/>
          </a:ln>
        </p:spPr>
      </p:pic>
      <p:pic>
        <p:nvPicPr>
          <p:cNvPr id="133" name="Google Shape;133;p18"/>
          <p:cNvPicPr preferRelativeResize="0"/>
          <p:nvPr/>
        </p:nvPicPr>
        <p:blipFill>
          <a:blip r:embed="rId9">
            <a:alphaModFix/>
          </a:blip>
          <a:stretch>
            <a:fillRect/>
          </a:stretch>
        </p:blipFill>
        <p:spPr>
          <a:xfrm>
            <a:off x="4653650" y="2553550"/>
            <a:ext cx="1506629" cy="10061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78D2AA"/>
      </a:dk1>
      <a:lt1>
        <a:srgbClr val="FFFFFF"/>
      </a:lt1>
      <a:dk2>
        <a:srgbClr val="213A8E"/>
      </a:dk2>
      <a:lt2>
        <a:srgbClr val="EEEEEE"/>
      </a:lt2>
      <a:accent1>
        <a:srgbClr val="4285F4"/>
      </a:accent1>
      <a:accent2>
        <a:srgbClr val="213A8E"/>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